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0A42AC-30F7-42E1-926C-81F681256E4B}" type="doc">
      <dgm:prSet loTypeId="urn:microsoft.com/office/officeart/2008/layout/RadialCluster" loCatId="cycle" qsTypeId="urn:microsoft.com/office/officeart/2005/8/quickstyle/simple2" qsCatId="simple" csTypeId="urn:microsoft.com/office/officeart/2005/8/colors/colorful1" csCatId="colorful" phldr="1"/>
      <dgm:spPr/>
      <dgm:t>
        <a:bodyPr/>
        <a:lstStyle/>
        <a:p>
          <a:endParaRPr lang="de-DE"/>
        </a:p>
      </dgm:t>
    </dgm:pt>
    <dgm:pt modelId="{3A6FCE8A-D08A-4239-B43F-DE4C6A43BE65}">
      <dgm:prSet phldrT="[Text]"/>
      <dgm:spPr>
        <a:solidFill>
          <a:srgbClr val="C00000"/>
        </a:solidFill>
      </dgm:spPr>
      <dgm:t>
        <a:bodyPr/>
        <a:lstStyle/>
        <a:p>
          <a:r>
            <a:rPr lang="de-DE"/>
            <a:t>Was ist zu organisieren?</a:t>
          </a:r>
        </a:p>
      </dgm:t>
    </dgm:pt>
    <dgm:pt modelId="{7C169FD7-761F-4B6D-99E9-02B6A737465C}" type="parTrans" cxnId="{C497961E-C8CB-493A-8CBD-81636516C909}">
      <dgm:prSet/>
      <dgm:spPr/>
      <dgm:t>
        <a:bodyPr/>
        <a:lstStyle/>
        <a:p>
          <a:endParaRPr lang="de-DE"/>
        </a:p>
      </dgm:t>
    </dgm:pt>
    <dgm:pt modelId="{CD9B0B69-F611-422A-B587-24E261C1D5B2}" type="sibTrans" cxnId="{C497961E-C8CB-493A-8CBD-81636516C909}">
      <dgm:prSet/>
      <dgm:spPr/>
      <dgm:t>
        <a:bodyPr/>
        <a:lstStyle/>
        <a:p>
          <a:endParaRPr lang="de-DE"/>
        </a:p>
      </dgm:t>
    </dgm:pt>
    <dgm:pt modelId="{41135B6A-1383-48F4-BAA6-4DC3BC3CEB76}">
      <dgm:prSet phldrT="[Text]"/>
      <dgm:spPr/>
      <dgm:t>
        <a:bodyPr/>
        <a:lstStyle/>
        <a:p>
          <a:r>
            <a:rPr lang="de-DE" dirty="0"/>
            <a:t>Fitness</a:t>
          </a:r>
        </a:p>
        <a:p>
          <a:r>
            <a:rPr lang="de-DE" dirty="0"/>
            <a:t>Ernährung</a:t>
          </a:r>
        </a:p>
      </dgm:t>
    </dgm:pt>
    <dgm:pt modelId="{80BB08AE-8CFF-4AAF-A43B-DD7A0C80E300}" type="parTrans" cxnId="{E6A00BC9-6513-49B3-B625-2EE7656C5900}">
      <dgm:prSet/>
      <dgm:spPr/>
      <dgm:t>
        <a:bodyPr/>
        <a:lstStyle/>
        <a:p>
          <a:endParaRPr lang="de-DE"/>
        </a:p>
      </dgm:t>
    </dgm:pt>
    <dgm:pt modelId="{F7E2F979-D385-4EBF-8ABA-C51E8A06883B}" type="sibTrans" cxnId="{E6A00BC9-6513-49B3-B625-2EE7656C5900}">
      <dgm:prSet/>
      <dgm:spPr/>
      <dgm:t>
        <a:bodyPr/>
        <a:lstStyle/>
        <a:p>
          <a:endParaRPr lang="de-DE"/>
        </a:p>
      </dgm:t>
    </dgm:pt>
    <dgm:pt modelId="{F0C8995D-AD65-479E-BB8A-F17951EBD776}">
      <dgm:prSet phldrT="[Text]"/>
      <dgm:spPr/>
      <dgm:t>
        <a:bodyPr/>
        <a:lstStyle/>
        <a:p>
          <a:endParaRPr lang="de-DE" dirty="0"/>
        </a:p>
      </dgm:t>
    </dgm:pt>
    <dgm:pt modelId="{A4BE01BF-0493-4949-8E5E-5F99EC2688DA}" type="parTrans" cxnId="{A96A50E1-3218-49E6-B27E-938A01B93E81}">
      <dgm:prSet/>
      <dgm:spPr/>
      <dgm:t>
        <a:bodyPr/>
        <a:lstStyle/>
        <a:p>
          <a:endParaRPr lang="de-DE"/>
        </a:p>
      </dgm:t>
    </dgm:pt>
    <dgm:pt modelId="{BDDD5834-831E-4186-B13C-144A0BBF762F}" type="sibTrans" cxnId="{A96A50E1-3218-49E6-B27E-938A01B93E81}">
      <dgm:prSet/>
      <dgm:spPr/>
      <dgm:t>
        <a:bodyPr/>
        <a:lstStyle/>
        <a:p>
          <a:endParaRPr lang="de-DE"/>
        </a:p>
      </dgm:t>
    </dgm:pt>
    <dgm:pt modelId="{B9991510-6FD6-4020-B689-1D204BE9E037}">
      <dgm:prSet phldrT="[Text]" phldr="1"/>
      <dgm:spPr/>
      <dgm:t>
        <a:bodyPr/>
        <a:lstStyle/>
        <a:p>
          <a:endParaRPr lang="de-DE" dirty="0"/>
        </a:p>
      </dgm:t>
    </dgm:pt>
    <dgm:pt modelId="{BDD033C9-5935-4C6E-BDBF-DA149E5038B9}" type="parTrans" cxnId="{6864C218-5624-4947-9CC0-F18D6485C918}">
      <dgm:prSet/>
      <dgm:spPr/>
      <dgm:t>
        <a:bodyPr/>
        <a:lstStyle/>
        <a:p>
          <a:endParaRPr lang="de-DE"/>
        </a:p>
      </dgm:t>
    </dgm:pt>
    <dgm:pt modelId="{00160193-B79D-4F8B-AA76-7C13A9302C2D}" type="sibTrans" cxnId="{6864C218-5624-4947-9CC0-F18D6485C918}">
      <dgm:prSet/>
      <dgm:spPr/>
      <dgm:t>
        <a:bodyPr/>
        <a:lstStyle/>
        <a:p>
          <a:endParaRPr lang="de-DE"/>
        </a:p>
      </dgm:t>
    </dgm:pt>
    <dgm:pt modelId="{F104D630-6024-4BD8-9CA0-2CD2E766E643}">
      <dgm:prSet phldrT="[Text]"/>
      <dgm:spPr/>
      <dgm:t>
        <a:bodyPr/>
        <a:lstStyle/>
        <a:p>
          <a:r>
            <a:rPr lang="de-DE" dirty="0"/>
            <a:t>Finanzierung</a:t>
          </a:r>
        </a:p>
      </dgm:t>
    </dgm:pt>
    <dgm:pt modelId="{9B9B221F-C8E1-45FB-AEBC-38F07A8E2251}" type="parTrans" cxnId="{BFFBC2D9-02C5-49BF-B032-C0BF5F08DB81}">
      <dgm:prSet/>
      <dgm:spPr/>
      <dgm:t>
        <a:bodyPr/>
        <a:lstStyle/>
        <a:p>
          <a:endParaRPr lang="de-DE"/>
        </a:p>
      </dgm:t>
    </dgm:pt>
    <dgm:pt modelId="{A1FA82BD-404A-4279-869F-630910873A54}" type="sibTrans" cxnId="{BFFBC2D9-02C5-49BF-B032-C0BF5F08DB81}">
      <dgm:prSet/>
      <dgm:spPr/>
      <dgm:t>
        <a:bodyPr/>
        <a:lstStyle/>
        <a:p>
          <a:endParaRPr lang="de-DE"/>
        </a:p>
      </dgm:t>
    </dgm:pt>
    <dgm:pt modelId="{0DCE4B9A-8AD0-4F49-A9F5-593F8AC9BD11}">
      <dgm:prSet phldrT="[Text]"/>
      <dgm:spPr/>
      <dgm:t>
        <a:bodyPr/>
        <a:lstStyle/>
        <a:p>
          <a:r>
            <a:rPr lang="de-DE" dirty="0"/>
            <a:t>Zeitmanagement</a:t>
          </a:r>
        </a:p>
        <a:p>
          <a:r>
            <a:rPr lang="de-DE" dirty="0"/>
            <a:t>Anreise</a:t>
          </a:r>
        </a:p>
        <a:p>
          <a:r>
            <a:rPr lang="de-DE" dirty="0"/>
            <a:t>Abreise</a:t>
          </a:r>
        </a:p>
      </dgm:t>
    </dgm:pt>
    <dgm:pt modelId="{E67B0471-E593-4D9B-9131-D67277E23C68}" type="parTrans" cxnId="{965830FC-2745-42E7-A0F0-1219ACE75708}">
      <dgm:prSet/>
      <dgm:spPr/>
      <dgm:t>
        <a:bodyPr/>
        <a:lstStyle/>
        <a:p>
          <a:endParaRPr lang="de-DE"/>
        </a:p>
      </dgm:t>
    </dgm:pt>
    <dgm:pt modelId="{9F3E7B58-02EC-417C-8E17-2C4FBAC436DA}" type="sibTrans" cxnId="{965830FC-2745-42E7-A0F0-1219ACE75708}">
      <dgm:prSet/>
      <dgm:spPr/>
      <dgm:t>
        <a:bodyPr/>
        <a:lstStyle/>
        <a:p>
          <a:endParaRPr lang="de-DE"/>
        </a:p>
      </dgm:t>
    </dgm:pt>
    <dgm:pt modelId="{09A10C1B-CE39-4AD2-BB35-4C5AA84C284A}">
      <dgm:prSet phldrT="[Text]"/>
      <dgm:spPr/>
      <dgm:t>
        <a:bodyPr/>
        <a:lstStyle/>
        <a:p>
          <a:r>
            <a:rPr lang="de-DE" dirty="0"/>
            <a:t>Spiritualität</a:t>
          </a:r>
        </a:p>
      </dgm:t>
    </dgm:pt>
    <dgm:pt modelId="{F1EAD65D-DD89-4EB9-99A0-A3AFA76BBFCB}" type="parTrans" cxnId="{65636FC0-22D5-4735-B040-135964BBF7D4}">
      <dgm:prSet/>
      <dgm:spPr/>
      <dgm:t>
        <a:bodyPr/>
        <a:lstStyle/>
        <a:p>
          <a:endParaRPr lang="de-DE"/>
        </a:p>
      </dgm:t>
    </dgm:pt>
    <dgm:pt modelId="{299B5D5B-A298-4498-8731-6AAB307D1BA9}" type="sibTrans" cxnId="{65636FC0-22D5-4735-B040-135964BBF7D4}">
      <dgm:prSet/>
      <dgm:spPr/>
      <dgm:t>
        <a:bodyPr/>
        <a:lstStyle/>
        <a:p>
          <a:endParaRPr lang="de-DE"/>
        </a:p>
      </dgm:t>
    </dgm:pt>
    <dgm:pt modelId="{9476CE54-D9D6-4BC6-B899-C8CC8B762850}">
      <dgm:prSet phldrT="[Text]"/>
      <dgm:spPr/>
      <dgm:t>
        <a:bodyPr/>
        <a:lstStyle/>
        <a:p>
          <a:r>
            <a:rPr lang="de-DE" dirty="0"/>
            <a:t>Erste-Hilfe</a:t>
          </a:r>
        </a:p>
        <a:p>
          <a:r>
            <a:rPr lang="de-DE" dirty="0"/>
            <a:t>Sanitäter</a:t>
          </a:r>
        </a:p>
      </dgm:t>
    </dgm:pt>
    <dgm:pt modelId="{CC022EFE-9E53-4DAE-B53F-E6F93893B0FD}" type="parTrans" cxnId="{5F875FAE-F00B-4B94-A0D7-E842B41A581B}">
      <dgm:prSet/>
      <dgm:spPr/>
      <dgm:t>
        <a:bodyPr/>
        <a:lstStyle/>
        <a:p>
          <a:endParaRPr lang="de-DE"/>
        </a:p>
      </dgm:t>
    </dgm:pt>
    <dgm:pt modelId="{32111957-5EA1-4541-B130-70649A49FEC6}" type="sibTrans" cxnId="{5F875FAE-F00B-4B94-A0D7-E842B41A581B}">
      <dgm:prSet/>
      <dgm:spPr/>
      <dgm:t>
        <a:bodyPr/>
        <a:lstStyle/>
        <a:p>
          <a:endParaRPr lang="de-DE"/>
        </a:p>
      </dgm:t>
    </dgm:pt>
    <dgm:pt modelId="{7D84BA54-13D7-4A0B-8B92-75F67F7B3D7D}">
      <dgm:prSet phldrT="[Text]"/>
      <dgm:spPr/>
      <dgm:t>
        <a:bodyPr/>
        <a:lstStyle/>
        <a:p>
          <a:r>
            <a:rPr lang="de-DE" dirty="0"/>
            <a:t>Welcher Weg? Etappen</a:t>
          </a:r>
        </a:p>
        <a:p>
          <a:r>
            <a:rPr lang="de-DE" dirty="0"/>
            <a:t>Unterkünfte</a:t>
          </a:r>
        </a:p>
      </dgm:t>
    </dgm:pt>
    <dgm:pt modelId="{156D1346-998C-414D-98B8-0FE6329B28F8}" type="parTrans" cxnId="{FA0E16B6-F0DA-45D4-A5E6-5D1EB68486CF}">
      <dgm:prSet/>
      <dgm:spPr/>
      <dgm:t>
        <a:bodyPr/>
        <a:lstStyle/>
        <a:p>
          <a:endParaRPr lang="de-DE"/>
        </a:p>
      </dgm:t>
    </dgm:pt>
    <dgm:pt modelId="{E60B30E3-FE40-43EC-AB7E-1E42A419EE6F}" type="sibTrans" cxnId="{FA0E16B6-F0DA-45D4-A5E6-5D1EB68486CF}">
      <dgm:prSet/>
      <dgm:spPr/>
      <dgm:t>
        <a:bodyPr/>
        <a:lstStyle/>
        <a:p>
          <a:endParaRPr lang="de-DE"/>
        </a:p>
      </dgm:t>
    </dgm:pt>
    <dgm:pt modelId="{3C67C878-0127-407D-B51D-9D883EB38691}">
      <dgm:prSet phldrT="[Text]"/>
      <dgm:spPr/>
      <dgm:t>
        <a:bodyPr/>
        <a:lstStyle/>
        <a:p>
          <a:r>
            <a:rPr lang="de-DE" dirty="0"/>
            <a:t>Pilger-ausrüstung</a:t>
          </a:r>
        </a:p>
      </dgm:t>
    </dgm:pt>
    <dgm:pt modelId="{036E7184-83FD-4BF0-B7FE-B27BA87B6D08}" type="parTrans" cxnId="{C85CDE7C-D4C9-4371-B2C5-DA62B0ED8B8A}">
      <dgm:prSet/>
      <dgm:spPr/>
      <dgm:t>
        <a:bodyPr/>
        <a:lstStyle/>
        <a:p>
          <a:endParaRPr lang="de-DE"/>
        </a:p>
      </dgm:t>
    </dgm:pt>
    <dgm:pt modelId="{034EA01B-EC71-4AD7-B174-107B7786660D}" type="sibTrans" cxnId="{C85CDE7C-D4C9-4371-B2C5-DA62B0ED8B8A}">
      <dgm:prSet/>
      <dgm:spPr/>
      <dgm:t>
        <a:bodyPr/>
        <a:lstStyle/>
        <a:p>
          <a:endParaRPr lang="de-DE"/>
        </a:p>
      </dgm:t>
    </dgm:pt>
    <dgm:pt modelId="{C3737117-6118-4A66-A19B-6779360ED1E6}">
      <dgm:prSet phldrT="[Text]"/>
      <dgm:spPr/>
      <dgm:t>
        <a:bodyPr/>
        <a:lstStyle/>
        <a:p>
          <a:endParaRPr lang="en-US"/>
        </a:p>
      </dgm:t>
    </dgm:pt>
    <dgm:pt modelId="{0DAEE66E-0B42-4814-941F-7C87276D69CB}" type="parTrans" cxnId="{763B8E17-C2C6-48FF-B902-DC82F2BF5BDB}">
      <dgm:prSet/>
      <dgm:spPr/>
      <dgm:t>
        <a:bodyPr/>
        <a:lstStyle/>
        <a:p>
          <a:endParaRPr lang="de-DE"/>
        </a:p>
      </dgm:t>
    </dgm:pt>
    <dgm:pt modelId="{2853B23B-52CF-45AF-9794-F0CCF4925F07}" type="sibTrans" cxnId="{763B8E17-C2C6-48FF-B902-DC82F2BF5BDB}">
      <dgm:prSet/>
      <dgm:spPr/>
      <dgm:t>
        <a:bodyPr/>
        <a:lstStyle/>
        <a:p>
          <a:endParaRPr lang="de-DE"/>
        </a:p>
      </dgm:t>
    </dgm:pt>
    <dgm:pt modelId="{3A480083-7563-4610-BA7F-3EBB3328EB65}">
      <dgm:prSet phldrT="[Text]"/>
      <dgm:spPr/>
      <dgm:t>
        <a:bodyPr/>
        <a:lstStyle/>
        <a:p>
          <a:endParaRPr lang="de-DE" dirty="0"/>
        </a:p>
      </dgm:t>
    </dgm:pt>
    <dgm:pt modelId="{61AE6FD2-C4BB-4B0B-BF86-06DFAB9A6E28}" type="parTrans" cxnId="{71F966C0-50EF-497C-AA38-46DC74FD76C2}">
      <dgm:prSet/>
      <dgm:spPr/>
      <dgm:t>
        <a:bodyPr/>
        <a:lstStyle/>
        <a:p>
          <a:endParaRPr lang="de-DE"/>
        </a:p>
      </dgm:t>
    </dgm:pt>
    <dgm:pt modelId="{40EAD34C-5355-4877-802A-316A4F18F0BF}" type="sibTrans" cxnId="{71F966C0-50EF-497C-AA38-46DC74FD76C2}">
      <dgm:prSet/>
      <dgm:spPr/>
      <dgm:t>
        <a:bodyPr/>
        <a:lstStyle/>
        <a:p>
          <a:endParaRPr lang="de-DE"/>
        </a:p>
      </dgm:t>
    </dgm:pt>
    <dgm:pt modelId="{590B3A8B-7DCA-4AD0-983F-68678C8D5313}">
      <dgm:prSet phldrT="[Text]" custScaleX="134093" custRadScaleRad="172435" custRadScaleInc="37305"/>
      <dgm:spPr/>
      <dgm:t>
        <a:bodyPr/>
        <a:lstStyle/>
        <a:p>
          <a:endParaRPr lang="en-US"/>
        </a:p>
      </dgm:t>
    </dgm:pt>
    <dgm:pt modelId="{8D48E05A-4293-49AF-9E63-47819831BE51}" type="parTrans" cxnId="{7D31A089-D513-4DBB-A394-9FF4BB8177FC}">
      <dgm:prSet/>
      <dgm:spPr/>
      <dgm:t>
        <a:bodyPr/>
        <a:lstStyle/>
        <a:p>
          <a:endParaRPr lang="de-DE"/>
        </a:p>
      </dgm:t>
    </dgm:pt>
    <dgm:pt modelId="{24259352-800D-4662-AD5D-AC468FF021A0}" type="sibTrans" cxnId="{7D31A089-D513-4DBB-A394-9FF4BB8177FC}">
      <dgm:prSet/>
      <dgm:spPr/>
      <dgm:t>
        <a:bodyPr/>
        <a:lstStyle/>
        <a:p>
          <a:endParaRPr lang="de-DE"/>
        </a:p>
      </dgm:t>
    </dgm:pt>
    <dgm:pt modelId="{B2A88FAA-6E3F-497C-BEFC-FA51F445D479}">
      <dgm:prSet phldrT="[Text]" custScaleX="134093" custRadScaleRad="172435" custRadScaleInc="37305"/>
      <dgm:spPr/>
      <dgm:t>
        <a:bodyPr/>
        <a:lstStyle/>
        <a:p>
          <a:endParaRPr lang="en-US"/>
        </a:p>
      </dgm:t>
    </dgm:pt>
    <dgm:pt modelId="{E43ECD8B-1895-4320-B006-1E3E47250622}" type="parTrans" cxnId="{238E1DF6-F69B-4152-8E82-AE37E31B1BD9}">
      <dgm:prSet/>
      <dgm:spPr/>
      <dgm:t>
        <a:bodyPr/>
        <a:lstStyle/>
        <a:p>
          <a:endParaRPr lang="de-DE"/>
        </a:p>
      </dgm:t>
    </dgm:pt>
    <dgm:pt modelId="{4D80E2F0-8D85-4E96-97FB-A94F703BAD02}" type="sibTrans" cxnId="{238E1DF6-F69B-4152-8E82-AE37E31B1BD9}">
      <dgm:prSet/>
      <dgm:spPr/>
      <dgm:t>
        <a:bodyPr/>
        <a:lstStyle/>
        <a:p>
          <a:endParaRPr lang="de-DE"/>
        </a:p>
      </dgm:t>
    </dgm:pt>
    <dgm:pt modelId="{2E5D93D8-5633-4A46-8C1E-88C0C266048A}" type="pres">
      <dgm:prSet presAssocID="{B60A42AC-30F7-42E1-926C-81F681256E4B}" presName="Name0" presStyleCnt="0">
        <dgm:presLayoutVars>
          <dgm:chMax val="1"/>
          <dgm:chPref val="1"/>
          <dgm:dir/>
          <dgm:animOne val="branch"/>
          <dgm:animLvl val="lvl"/>
        </dgm:presLayoutVars>
      </dgm:prSet>
      <dgm:spPr/>
    </dgm:pt>
    <dgm:pt modelId="{911B0EFA-B415-4838-9501-55D3C2399DB8}" type="pres">
      <dgm:prSet presAssocID="{3A6FCE8A-D08A-4239-B43F-DE4C6A43BE65}" presName="singleCycle" presStyleCnt="0"/>
      <dgm:spPr/>
    </dgm:pt>
    <dgm:pt modelId="{34E5919A-BAA7-4F4F-A9B3-C7D3B08DFE07}" type="pres">
      <dgm:prSet presAssocID="{3A6FCE8A-D08A-4239-B43F-DE4C6A43BE65}" presName="singleCenter" presStyleLbl="node1" presStyleIdx="0" presStyleCnt="8">
        <dgm:presLayoutVars>
          <dgm:chMax val="7"/>
          <dgm:chPref val="7"/>
        </dgm:presLayoutVars>
      </dgm:prSet>
      <dgm:spPr/>
    </dgm:pt>
    <dgm:pt modelId="{1F21CBAA-D9FF-4927-8459-D21C2585F260}" type="pres">
      <dgm:prSet presAssocID="{80BB08AE-8CFF-4AAF-A43B-DD7A0C80E300}" presName="Name56" presStyleLbl="parChTrans1D2" presStyleIdx="0" presStyleCnt="7"/>
      <dgm:spPr/>
    </dgm:pt>
    <dgm:pt modelId="{799659BB-E582-4A17-911A-2FBAAE174F36}" type="pres">
      <dgm:prSet presAssocID="{41135B6A-1383-48F4-BAA6-4DC3BC3CEB76}" presName="text0" presStyleLbl="node1" presStyleIdx="1" presStyleCnt="8">
        <dgm:presLayoutVars>
          <dgm:bulletEnabled val="1"/>
        </dgm:presLayoutVars>
      </dgm:prSet>
      <dgm:spPr/>
    </dgm:pt>
    <dgm:pt modelId="{A78105B1-0310-4D3D-90BA-E6B299FDFA36}" type="pres">
      <dgm:prSet presAssocID="{E67B0471-E593-4D9B-9131-D67277E23C68}" presName="Name56" presStyleLbl="parChTrans1D2" presStyleIdx="1" presStyleCnt="7"/>
      <dgm:spPr/>
    </dgm:pt>
    <dgm:pt modelId="{5FD596D8-1D66-44BF-BC2B-F0468D1034B3}" type="pres">
      <dgm:prSet presAssocID="{0DCE4B9A-8AD0-4F49-A9F5-593F8AC9BD11}" presName="text0" presStyleLbl="node1" presStyleIdx="2" presStyleCnt="8">
        <dgm:presLayoutVars>
          <dgm:bulletEnabled val="1"/>
        </dgm:presLayoutVars>
      </dgm:prSet>
      <dgm:spPr/>
    </dgm:pt>
    <dgm:pt modelId="{EE9B46AB-3627-418D-AB8A-D838EE8B5B6C}" type="pres">
      <dgm:prSet presAssocID="{F1EAD65D-DD89-4EB9-99A0-A3AFA76BBFCB}" presName="Name56" presStyleLbl="parChTrans1D2" presStyleIdx="2" presStyleCnt="7"/>
      <dgm:spPr/>
    </dgm:pt>
    <dgm:pt modelId="{19EFF6A1-3CBB-4821-B783-77203FF93139}" type="pres">
      <dgm:prSet presAssocID="{09A10C1B-CE39-4AD2-BB35-4C5AA84C284A}" presName="text0" presStyleLbl="node1" presStyleIdx="3" presStyleCnt="8">
        <dgm:presLayoutVars>
          <dgm:bulletEnabled val="1"/>
        </dgm:presLayoutVars>
      </dgm:prSet>
      <dgm:spPr/>
    </dgm:pt>
    <dgm:pt modelId="{DF827EDB-A4A4-446B-BF88-3EC3D9C7AED2}" type="pres">
      <dgm:prSet presAssocID="{CC022EFE-9E53-4DAE-B53F-E6F93893B0FD}" presName="Name56" presStyleLbl="parChTrans1D2" presStyleIdx="3" presStyleCnt="7"/>
      <dgm:spPr/>
    </dgm:pt>
    <dgm:pt modelId="{DDC3E476-AF68-45D8-B81A-FA033F7FFFF2}" type="pres">
      <dgm:prSet presAssocID="{9476CE54-D9D6-4BC6-B899-C8CC8B762850}" presName="text0" presStyleLbl="node1" presStyleIdx="4" presStyleCnt="8">
        <dgm:presLayoutVars>
          <dgm:bulletEnabled val="1"/>
        </dgm:presLayoutVars>
      </dgm:prSet>
      <dgm:spPr/>
    </dgm:pt>
    <dgm:pt modelId="{22A115FA-54B5-4B7B-A21E-36739F9923AD}" type="pres">
      <dgm:prSet presAssocID="{156D1346-998C-414D-98B8-0FE6329B28F8}" presName="Name56" presStyleLbl="parChTrans1D2" presStyleIdx="4" presStyleCnt="7"/>
      <dgm:spPr/>
    </dgm:pt>
    <dgm:pt modelId="{75EB53F1-CA9E-420A-B7AE-630CEDE9F785}" type="pres">
      <dgm:prSet presAssocID="{7D84BA54-13D7-4A0B-8B92-75F67F7B3D7D}" presName="text0" presStyleLbl="node1" presStyleIdx="5" presStyleCnt="8">
        <dgm:presLayoutVars>
          <dgm:bulletEnabled val="1"/>
        </dgm:presLayoutVars>
      </dgm:prSet>
      <dgm:spPr/>
    </dgm:pt>
    <dgm:pt modelId="{3E1CF603-DFD4-44F2-B658-25FA3EA09C8D}" type="pres">
      <dgm:prSet presAssocID="{036E7184-83FD-4BF0-B7FE-B27BA87B6D08}" presName="Name56" presStyleLbl="parChTrans1D2" presStyleIdx="5" presStyleCnt="7"/>
      <dgm:spPr/>
    </dgm:pt>
    <dgm:pt modelId="{61439E1C-3700-4B81-A0B4-649D19E9F2B5}" type="pres">
      <dgm:prSet presAssocID="{3C67C878-0127-407D-B51D-9D883EB38691}" presName="text0" presStyleLbl="node1" presStyleIdx="6" presStyleCnt="8">
        <dgm:presLayoutVars>
          <dgm:bulletEnabled val="1"/>
        </dgm:presLayoutVars>
      </dgm:prSet>
      <dgm:spPr/>
    </dgm:pt>
    <dgm:pt modelId="{7AC923DB-D1D6-4BE6-BD89-9A764A760EBD}" type="pres">
      <dgm:prSet presAssocID="{9B9B221F-C8E1-45FB-AEBC-38F07A8E2251}" presName="Name56" presStyleLbl="parChTrans1D2" presStyleIdx="6" presStyleCnt="7"/>
      <dgm:spPr/>
    </dgm:pt>
    <dgm:pt modelId="{26209561-129A-47D2-9DB1-364410F79371}" type="pres">
      <dgm:prSet presAssocID="{F104D630-6024-4BD8-9CA0-2CD2E766E643}" presName="text0" presStyleLbl="node1" presStyleIdx="7" presStyleCnt="8">
        <dgm:presLayoutVars>
          <dgm:bulletEnabled val="1"/>
        </dgm:presLayoutVars>
      </dgm:prSet>
      <dgm:spPr/>
    </dgm:pt>
  </dgm:ptLst>
  <dgm:cxnLst>
    <dgm:cxn modelId="{763B8E17-C2C6-48FF-B902-DC82F2BF5BDB}" srcId="{3A6FCE8A-D08A-4239-B43F-DE4C6A43BE65}" destId="{C3737117-6118-4A66-A19B-6779360ED1E6}" srcOrd="7" destOrd="0" parTransId="{0DAEE66E-0B42-4814-941F-7C87276D69CB}" sibTransId="{2853B23B-52CF-45AF-9794-F0CCF4925F07}"/>
    <dgm:cxn modelId="{6864C218-5624-4947-9CC0-F18D6485C918}" srcId="{3A480083-7563-4610-BA7F-3EBB3328EB65}" destId="{B9991510-6FD6-4020-B689-1D204BE9E037}" srcOrd="1" destOrd="0" parTransId="{BDD033C9-5935-4C6E-BDBF-DA149E5038B9}" sibTransId="{00160193-B79D-4F8B-AA76-7C13A9302C2D}"/>
    <dgm:cxn modelId="{CDA6DE1D-6E58-43C2-AFFF-5A25348BD350}" type="presOf" srcId="{09A10C1B-CE39-4AD2-BB35-4C5AA84C284A}" destId="{19EFF6A1-3CBB-4821-B783-77203FF93139}" srcOrd="0" destOrd="0" presId="urn:microsoft.com/office/officeart/2008/layout/RadialCluster"/>
    <dgm:cxn modelId="{C497961E-C8CB-493A-8CBD-81636516C909}" srcId="{B60A42AC-30F7-42E1-926C-81F681256E4B}" destId="{3A6FCE8A-D08A-4239-B43F-DE4C6A43BE65}" srcOrd="0" destOrd="0" parTransId="{7C169FD7-761F-4B6D-99E9-02B6A737465C}" sibTransId="{CD9B0B69-F611-422A-B587-24E261C1D5B2}"/>
    <dgm:cxn modelId="{0629F731-1C22-43AC-9ED9-4A2E66C20101}" type="presOf" srcId="{036E7184-83FD-4BF0-B7FE-B27BA87B6D08}" destId="{3E1CF603-DFD4-44F2-B658-25FA3EA09C8D}" srcOrd="0" destOrd="0" presId="urn:microsoft.com/office/officeart/2008/layout/RadialCluster"/>
    <dgm:cxn modelId="{8730EE37-6790-45F2-AD27-E748C90DD474}" type="presOf" srcId="{41135B6A-1383-48F4-BAA6-4DC3BC3CEB76}" destId="{799659BB-E582-4A17-911A-2FBAAE174F36}" srcOrd="0" destOrd="0" presId="urn:microsoft.com/office/officeart/2008/layout/RadialCluster"/>
    <dgm:cxn modelId="{FFC2633B-EA69-4A76-A606-EF1E167DE76E}" type="presOf" srcId="{F104D630-6024-4BD8-9CA0-2CD2E766E643}" destId="{26209561-129A-47D2-9DB1-364410F79371}" srcOrd="0" destOrd="0" presId="urn:microsoft.com/office/officeart/2008/layout/RadialCluster"/>
    <dgm:cxn modelId="{670E295E-4E27-4600-B9AC-A7FE6059A2FC}" type="presOf" srcId="{F1EAD65D-DD89-4EB9-99A0-A3AFA76BBFCB}" destId="{EE9B46AB-3627-418D-AB8A-D838EE8B5B6C}" srcOrd="0" destOrd="0" presId="urn:microsoft.com/office/officeart/2008/layout/RadialCluster"/>
    <dgm:cxn modelId="{D7EC5261-387F-4B5B-B662-A337901CC5F0}" type="presOf" srcId="{B60A42AC-30F7-42E1-926C-81F681256E4B}" destId="{2E5D93D8-5633-4A46-8C1E-88C0C266048A}" srcOrd="0" destOrd="0" presId="urn:microsoft.com/office/officeart/2008/layout/RadialCluster"/>
    <dgm:cxn modelId="{2198936F-D4F3-4E68-809B-47B31DAF7346}" type="presOf" srcId="{7D84BA54-13D7-4A0B-8B92-75F67F7B3D7D}" destId="{75EB53F1-CA9E-420A-B7AE-630CEDE9F785}" srcOrd="0" destOrd="0" presId="urn:microsoft.com/office/officeart/2008/layout/RadialCluster"/>
    <dgm:cxn modelId="{C85CDE7C-D4C9-4371-B2C5-DA62B0ED8B8A}" srcId="{3A6FCE8A-D08A-4239-B43F-DE4C6A43BE65}" destId="{3C67C878-0127-407D-B51D-9D883EB38691}" srcOrd="5" destOrd="0" parTransId="{036E7184-83FD-4BF0-B7FE-B27BA87B6D08}" sibTransId="{034EA01B-EC71-4AD7-B174-107B7786660D}"/>
    <dgm:cxn modelId="{7D31A089-D513-4DBB-A394-9FF4BB8177FC}" srcId="{B60A42AC-30F7-42E1-926C-81F681256E4B}" destId="{590B3A8B-7DCA-4AD0-983F-68678C8D5313}" srcOrd="2" destOrd="0" parTransId="{8D48E05A-4293-49AF-9E63-47819831BE51}" sibTransId="{24259352-800D-4662-AD5D-AC468FF021A0}"/>
    <dgm:cxn modelId="{070C5296-280B-4D5A-BE25-D1C249AD929F}" type="presOf" srcId="{CC022EFE-9E53-4DAE-B53F-E6F93893B0FD}" destId="{DF827EDB-A4A4-446B-BF88-3EC3D9C7AED2}" srcOrd="0" destOrd="0" presId="urn:microsoft.com/office/officeart/2008/layout/RadialCluster"/>
    <dgm:cxn modelId="{5F875FAE-F00B-4B94-A0D7-E842B41A581B}" srcId="{3A6FCE8A-D08A-4239-B43F-DE4C6A43BE65}" destId="{9476CE54-D9D6-4BC6-B899-C8CC8B762850}" srcOrd="3" destOrd="0" parTransId="{CC022EFE-9E53-4DAE-B53F-E6F93893B0FD}" sibTransId="{32111957-5EA1-4541-B130-70649A49FEC6}"/>
    <dgm:cxn modelId="{58C548AF-3408-45C8-9BD7-CE03D9AB5646}" type="presOf" srcId="{9B9B221F-C8E1-45FB-AEBC-38F07A8E2251}" destId="{7AC923DB-D1D6-4BE6-BD89-9A764A760EBD}" srcOrd="0" destOrd="0" presId="urn:microsoft.com/office/officeart/2008/layout/RadialCluster"/>
    <dgm:cxn modelId="{B727AEAF-ED52-40FB-AA05-F94CF26CFCA9}" type="presOf" srcId="{3A6FCE8A-D08A-4239-B43F-DE4C6A43BE65}" destId="{34E5919A-BAA7-4F4F-A9B3-C7D3B08DFE07}" srcOrd="0" destOrd="0" presId="urn:microsoft.com/office/officeart/2008/layout/RadialCluster"/>
    <dgm:cxn modelId="{C03102B1-EEBD-4AA5-A24C-E97E1F988004}" type="presOf" srcId="{9476CE54-D9D6-4BC6-B899-C8CC8B762850}" destId="{DDC3E476-AF68-45D8-B81A-FA033F7FFFF2}" srcOrd="0" destOrd="0" presId="urn:microsoft.com/office/officeart/2008/layout/RadialCluster"/>
    <dgm:cxn modelId="{FA0E16B6-F0DA-45D4-A5E6-5D1EB68486CF}" srcId="{3A6FCE8A-D08A-4239-B43F-DE4C6A43BE65}" destId="{7D84BA54-13D7-4A0B-8B92-75F67F7B3D7D}" srcOrd="4" destOrd="0" parTransId="{156D1346-998C-414D-98B8-0FE6329B28F8}" sibTransId="{E60B30E3-FE40-43EC-AB7E-1E42A419EE6F}"/>
    <dgm:cxn modelId="{71F966C0-50EF-497C-AA38-46DC74FD76C2}" srcId="{B60A42AC-30F7-42E1-926C-81F681256E4B}" destId="{3A480083-7563-4610-BA7F-3EBB3328EB65}" srcOrd="1" destOrd="0" parTransId="{61AE6FD2-C4BB-4B0B-BF86-06DFAB9A6E28}" sibTransId="{40EAD34C-5355-4877-802A-316A4F18F0BF}"/>
    <dgm:cxn modelId="{65636FC0-22D5-4735-B040-135964BBF7D4}" srcId="{3A6FCE8A-D08A-4239-B43F-DE4C6A43BE65}" destId="{09A10C1B-CE39-4AD2-BB35-4C5AA84C284A}" srcOrd="2" destOrd="0" parTransId="{F1EAD65D-DD89-4EB9-99A0-A3AFA76BBFCB}" sibTransId="{299B5D5B-A298-4498-8731-6AAB307D1BA9}"/>
    <dgm:cxn modelId="{E74C6FC5-E676-4249-B49B-6FDFA1CC46D4}" type="presOf" srcId="{0DCE4B9A-8AD0-4F49-A9F5-593F8AC9BD11}" destId="{5FD596D8-1D66-44BF-BC2B-F0468D1034B3}" srcOrd="0" destOrd="0" presId="urn:microsoft.com/office/officeart/2008/layout/RadialCluster"/>
    <dgm:cxn modelId="{D2F6CEC7-AAF9-412C-A40E-B267897905EE}" type="presOf" srcId="{80BB08AE-8CFF-4AAF-A43B-DD7A0C80E300}" destId="{1F21CBAA-D9FF-4927-8459-D21C2585F260}" srcOrd="0" destOrd="0" presId="urn:microsoft.com/office/officeart/2008/layout/RadialCluster"/>
    <dgm:cxn modelId="{E6A00BC9-6513-49B3-B625-2EE7656C5900}" srcId="{3A6FCE8A-D08A-4239-B43F-DE4C6A43BE65}" destId="{41135B6A-1383-48F4-BAA6-4DC3BC3CEB76}" srcOrd="0" destOrd="0" parTransId="{80BB08AE-8CFF-4AAF-A43B-DD7A0C80E300}" sibTransId="{F7E2F979-D385-4EBF-8ABA-C51E8A06883B}"/>
    <dgm:cxn modelId="{D7A427CF-05DD-4949-AA0B-5627CA1BD7F2}" type="presOf" srcId="{156D1346-998C-414D-98B8-0FE6329B28F8}" destId="{22A115FA-54B5-4B7B-A21E-36739F9923AD}" srcOrd="0" destOrd="0" presId="urn:microsoft.com/office/officeart/2008/layout/RadialCluster"/>
    <dgm:cxn modelId="{BFFBC2D9-02C5-49BF-B032-C0BF5F08DB81}" srcId="{3A6FCE8A-D08A-4239-B43F-DE4C6A43BE65}" destId="{F104D630-6024-4BD8-9CA0-2CD2E766E643}" srcOrd="6" destOrd="0" parTransId="{9B9B221F-C8E1-45FB-AEBC-38F07A8E2251}" sibTransId="{A1FA82BD-404A-4279-869F-630910873A54}"/>
    <dgm:cxn modelId="{A96A50E1-3218-49E6-B27E-938A01B93E81}" srcId="{3A480083-7563-4610-BA7F-3EBB3328EB65}" destId="{F0C8995D-AD65-479E-BB8A-F17951EBD776}" srcOrd="0" destOrd="0" parTransId="{A4BE01BF-0493-4949-8E5E-5F99EC2688DA}" sibTransId="{BDDD5834-831E-4186-B13C-144A0BBF762F}"/>
    <dgm:cxn modelId="{A73FD4E6-A9C4-4D08-BA77-44EBB3FE0962}" type="presOf" srcId="{3C67C878-0127-407D-B51D-9D883EB38691}" destId="{61439E1C-3700-4B81-A0B4-649D19E9F2B5}" srcOrd="0" destOrd="0" presId="urn:microsoft.com/office/officeart/2008/layout/RadialCluster"/>
    <dgm:cxn modelId="{238E1DF6-F69B-4152-8E82-AE37E31B1BD9}" srcId="{B60A42AC-30F7-42E1-926C-81F681256E4B}" destId="{B2A88FAA-6E3F-497C-BEFC-FA51F445D479}" srcOrd="3" destOrd="0" parTransId="{E43ECD8B-1895-4320-B006-1E3E47250622}" sibTransId="{4D80E2F0-8D85-4E96-97FB-A94F703BAD02}"/>
    <dgm:cxn modelId="{965830FC-2745-42E7-A0F0-1219ACE75708}" srcId="{3A6FCE8A-D08A-4239-B43F-DE4C6A43BE65}" destId="{0DCE4B9A-8AD0-4F49-A9F5-593F8AC9BD11}" srcOrd="1" destOrd="0" parTransId="{E67B0471-E593-4D9B-9131-D67277E23C68}" sibTransId="{9F3E7B58-02EC-417C-8E17-2C4FBAC436DA}"/>
    <dgm:cxn modelId="{F83210FE-C422-40DF-9215-A11E1502F407}" type="presOf" srcId="{E67B0471-E593-4D9B-9131-D67277E23C68}" destId="{A78105B1-0310-4D3D-90BA-E6B299FDFA36}" srcOrd="0" destOrd="0" presId="urn:microsoft.com/office/officeart/2008/layout/RadialCluster"/>
    <dgm:cxn modelId="{A1370849-9A5A-461F-8793-20366753F2FD}" type="presParOf" srcId="{2E5D93D8-5633-4A46-8C1E-88C0C266048A}" destId="{911B0EFA-B415-4838-9501-55D3C2399DB8}" srcOrd="0" destOrd="0" presId="urn:microsoft.com/office/officeart/2008/layout/RadialCluster"/>
    <dgm:cxn modelId="{9B57C87E-CD35-4B1A-A299-43F67DF72CFE}" type="presParOf" srcId="{911B0EFA-B415-4838-9501-55D3C2399DB8}" destId="{34E5919A-BAA7-4F4F-A9B3-C7D3B08DFE07}" srcOrd="0" destOrd="0" presId="urn:microsoft.com/office/officeart/2008/layout/RadialCluster"/>
    <dgm:cxn modelId="{7F0A11AA-79E8-4454-890B-979980237E06}" type="presParOf" srcId="{911B0EFA-B415-4838-9501-55D3C2399DB8}" destId="{1F21CBAA-D9FF-4927-8459-D21C2585F260}" srcOrd="1" destOrd="0" presId="urn:microsoft.com/office/officeart/2008/layout/RadialCluster"/>
    <dgm:cxn modelId="{E8556544-A2E0-4D47-A40C-A6D4359300E6}" type="presParOf" srcId="{911B0EFA-B415-4838-9501-55D3C2399DB8}" destId="{799659BB-E582-4A17-911A-2FBAAE174F36}" srcOrd="2" destOrd="0" presId="urn:microsoft.com/office/officeart/2008/layout/RadialCluster"/>
    <dgm:cxn modelId="{3579F565-B841-4CDB-B2D7-C93E61E523BE}" type="presParOf" srcId="{911B0EFA-B415-4838-9501-55D3C2399DB8}" destId="{A78105B1-0310-4D3D-90BA-E6B299FDFA36}" srcOrd="3" destOrd="0" presId="urn:microsoft.com/office/officeart/2008/layout/RadialCluster"/>
    <dgm:cxn modelId="{17C02C13-21B0-4CE7-AB63-C2FFE434AA03}" type="presParOf" srcId="{911B0EFA-B415-4838-9501-55D3C2399DB8}" destId="{5FD596D8-1D66-44BF-BC2B-F0468D1034B3}" srcOrd="4" destOrd="0" presId="urn:microsoft.com/office/officeart/2008/layout/RadialCluster"/>
    <dgm:cxn modelId="{4B58154E-561F-4704-8E50-213A52933C4A}" type="presParOf" srcId="{911B0EFA-B415-4838-9501-55D3C2399DB8}" destId="{EE9B46AB-3627-418D-AB8A-D838EE8B5B6C}" srcOrd="5" destOrd="0" presId="urn:microsoft.com/office/officeart/2008/layout/RadialCluster"/>
    <dgm:cxn modelId="{5EE840FD-0B38-4BFA-9AB7-ADDBAD5AA462}" type="presParOf" srcId="{911B0EFA-B415-4838-9501-55D3C2399DB8}" destId="{19EFF6A1-3CBB-4821-B783-77203FF93139}" srcOrd="6" destOrd="0" presId="urn:microsoft.com/office/officeart/2008/layout/RadialCluster"/>
    <dgm:cxn modelId="{4A4827F6-487B-45A2-BF34-4407430D299F}" type="presParOf" srcId="{911B0EFA-B415-4838-9501-55D3C2399DB8}" destId="{DF827EDB-A4A4-446B-BF88-3EC3D9C7AED2}" srcOrd="7" destOrd="0" presId="urn:microsoft.com/office/officeart/2008/layout/RadialCluster"/>
    <dgm:cxn modelId="{40CDDE0E-FA8C-487F-AC96-B91F96F24065}" type="presParOf" srcId="{911B0EFA-B415-4838-9501-55D3C2399DB8}" destId="{DDC3E476-AF68-45D8-B81A-FA033F7FFFF2}" srcOrd="8" destOrd="0" presId="urn:microsoft.com/office/officeart/2008/layout/RadialCluster"/>
    <dgm:cxn modelId="{025067CD-0325-4332-9DF4-944986026B02}" type="presParOf" srcId="{911B0EFA-B415-4838-9501-55D3C2399DB8}" destId="{22A115FA-54B5-4B7B-A21E-36739F9923AD}" srcOrd="9" destOrd="0" presId="urn:microsoft.com/office/officeart/2008/layout/RadialCluster"/>
    <dgm:cxn modelId="{14BE0DFD-0667-406B-8E8F-9AC858560EB1}" type="presParOf" srcId="{911B0EFA-B415-4838-9501-55D3C2399DB8}" destId="{75EB53F1-CA9E-420A-B7AE-630CEDE9F785}" srcOrd="10" destOrd="0" presId="urn:microsoft.com/office/officeart/2008/layout/RadialCluster"/>
    <dgm:cxn modelId="{F416440E-3203-49FC-B419-6171321BD0F1}" type="presParOf" srcId="{911B0EFA-B415-4838-9501-55D3C2399DB8}" destId="{3E1CF603-DFD4-44F2-B658-25FA3EA09C8D}" srcOrd="11" destOrd="0" presId="urn:microsoft.com/office/officeart/2008/layout/RadialCluster"/>
    <dgm:cxn modelId="{FAAFFE04-8CA9-4FD1-9F6D-F0AE62FDFDCE}" type="presParOf" srcId="{911B0EFA-B415-4838-9501-55D3C2399DB8}" destId="{61439E1C-3700-4B81-A0B4-649D19E9F2B5}" srcOrd="12" destOrd="0" presId="urn:microsoft.com/office/officeart/2008/layout/RadialCluster"/>
    <dgm:cxn modelId="{D0D69893-93C3-4CDE-98AE-C22881353377}" type="presParOf" srcId="{911B0EFA-B415-4838-9501-55D3C2399DB8}" destId="{7AC923DB-D1D6-4BE6-BD89-9A764A760EBD}" srcOrd="13" destOrd="0" presId="urn:microsoft.com/office/officeart/2008/layout/RadialCluster"/>
    <dgm:cxn modelId="{2A5474A4-7E75-4607-9386-D0259D95126F}" type="presParOf" srcId="{911B0EFA-B415-4838-9501-55D3C2399DB8}" destId="{26209561-129A-47D2-9DB1-364410F79371}" srcOrd="14" destOrd="0" presId="urn:microsoft.com/office/officeart/2008/layout/RadialCluster"/>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5919A-BAA7-4F4F-A9B3-C7D3B08DFE07}">
      <dsp:nvSpPr>
        <dsp:cNvPr id="0" name=""/>
        <dsp:cNvSpPr/>
      </dsp:nvSpPr>
      <dsp:spPr>
        <a:xfrm>
          <a:off x="5069701" y="2539413"/>
          <a:ext cx="2057399" cy="2057399"/>
        </a:xfrm>
        <a:prstGeom prst="roundRect">
          <a:avLst/>
        </a:prstGeom>
        <a:solidFill>
          <a:srgbClr val="C00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de-DE" sz="2400" kern="1200"/>
            <a:t>Was ist zu organisieren?</a:t>
          </a:r>
        </a:p>
      </dsp:txBody>
      <dsp:txXfrm>
        <a:off x="5170135" y="2639847"/>
        <a:ext cx="1856531" cy="1856531"/>
      </dsp:txXfrm>
    </dsp:sp>
    <dsp:sp modelId="{1F21CBAA-D9FF-4927-8459-D21C2585F260}">
      <dsp:nvSpPr>
        <dsp:cNvPr id="0" name=""/>
        <dsp:cNvSpPr/>
      </dsp:nvSpPr>
      <dsp:spPr>
        <a:xfrm rot="16200000">
          <a:off x="5552614" y="1993626"/>
          <a:ext cx="1091573" cy="0"/>
        </a:xfrm>
        <a:custGeom>
          <a:avLst/>
          <a:gdLst/>
          <a:ahLst/>
          <a:cxnLst/>
          <a:rect l="0" t="0" r="0" b="0"/>
          <a:pathLst>
            <a:path>
              <a:moveTo>
                <a:pt x="0" y="0"/>
              </a:moveTo>
              <a:lnTo>
                <a:pt x="1091573"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9659BB-E582-4A17-911A-2FBAAE174F36}">
      <dsp:nvSpPr>
        <dsp:cNvPr id="0" name=""/>
        <dsp:cNvSpPr/>
      </dsp:nvSpPr>
      <dsp:spPr>
        <a:xfrm>
          <a:off x="5409172" y="69382"/>
          <a:ext cx="1378457" cy="1378457"/>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de-DE" sz="2100" kern="1200" dirty="0"/>
            <a:t>Fitness</a:t>
          </a:r>
        </a:p>
        <a:p>
          <a:pPr marL="0" lvl="0" indent="0" algn="ctr" defTabSz="933450">
            <a:lnSpc>
              <a:spcPct val="90000"/>
            </a:lnSpc>
            <a:spcBef>
              <a:spcPct val="0"/>
            </a:spcBef>
            <a:spcAft>
              <a:spcPct val="35000"/>
            </a:spcAft>
            <a:buNone/>
          </a:pPr>
          <a:r>
            <a:rPr lang="de-DE" sz="2100" kern="1200" dirty="0"/>
            <a:t>Ernährung</a:t>
          </a:r>
        </a:p>
      </dsp:txBody>
      <dsp:txXfrm>
        <a:off x="5476463" y="136673"/>
        <a:ext cx="1243875" cy="1243875"/>
      </dsp:txXfrm>
    </dsp:sp>
    <dsp:sp modelId="{A78105B1-0310-4D3D-90BA-E6B299FDFA36}">
      <dsp:nvSpPr>
        <dsp:cNvPr id="0" name=""/>
        <dsp:cNvSpPr/>
      </dsp:nvSpPr>
      <dsp:spPr>
        <a:xfrm rot="19285714">
          <a:off x="7060320" y="2556905"/>
          <a:ext cx="612189" cy="0"/>
        </a:xfrm>
        <a:custGeom>
          <a:avLst/>
          <a:gdLst/>
          <a:ahLst/>
          <a:cxnLst/>
          <a:rect l="0" t="0" r="0" b="0"/>
          <a:pathLst>
            <a:path>
              <a:moveTo>
                <a:pt x="0" y="0"/>
              </a:moveTo>
              <a:lnTo>
                <a:pt x="612189"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D596D8-1D66-44BF-BC2B-F0468D1034B3}">
      <dsp:nvSpPr>
        <dsp:cNvPr id="0" name=""/>
        <dsp:cNvSpPr/>
      </dsp:nvSpPr>
      <dsp:spPr>
        <a:xfrm>
          <a:off x="7605729" y="1127188"/>
          <a:ext cx="1378457" cy="1378457"/>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de-DE" sz="1300" kern="1200" dirty="0"/>
            <a:t>Zeitmanagement</a:t>
          </a:r>
        </a:p>
        <a:p>
          <a:pPr marL="0" lvl="0" indent="0" algn="ctr" defTabSz="577850">
            <a:lnSpc>
              <a:spcPct val="90000"/>
            </a:lnSpc>
            <a:spcBef>
              <a:spcPct val="0"/>
            </a:spcBef>
            <a:spcAft>
              <a:spcPct val="35000"/>
            </a:spcAft>
            <a:buNone/>
          </a:pPr>
          <a:r>
            <a:rPr lang="de-DE" sz="1300" kern="1200" dirty="0"/>
            <a:t>Anreise</a:t>
          </a:r>
        </a:p>
        <a:p>
          <a:pPr marL="0" lvl="0" indent="0" algn="ctr" defTabSz="577850">
            <a:lnSpc>
              <a:spcPct val="90000"/>
            </a:lnSpc>
            <a:spcBef>
              <a:spcPct val="0"/>
            </a:spcBef>
            <a:spcAft>
              <a:spcPct val="35000"/>
            </a:spcAft>
            <a:buNone/>
          </a:pPr>
          <a:r>
            <a:rPr lang="de-DE" sz="1300" kern="1200" dirty="0"/>
            <a:t>Abreise</a:t>
          </a:r>
        </a:p>
      </dsp:txBody>
      <dsp:txXfrm>
        <a:off x="7673020" y="1194479"/>
        <a:ext cx="1243875" cy="1243875"/>
      </dsp:txXfrm>
    </dsp:sp>
    <dsp:sp modelId="{EE9B46AB-3627-418D-AB8A-D838EE8B5B6C}">
      <dsp:nvSpPr>
        <dsp:cNvPr id="0" name=""/>
        <dsp:cNvSpPr/>
      </dsp:nvSpPr>
      <dsp:spPr>
        <a:xfrm rot="771429">
          <a:off x="7113970" y="3919441"/>
          <a:ext cx="1047394" cy="0"/>
        </a:xfrm>
        <a:custGeom>
          <a:avLst/>
          <a:gdLst/>
          <a:ahLst/>
          <a:cxnLst/>
          <a:rect l="0" t="0" r="0" b="0"/>
          <a:pathLst>
            <a:path>
              <a:moveTo>
                <a:pt x="0" y="0"/>
              </a:moveTo>
              <a:lnTo>
                <a:pt x="1047394"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EFF6A1-3CBB-4821-B783-77203FF93139}">
      <dsp:nvSpPr>
        <dsp:cNvPr id="0" name=""/>
        <dsp:cNvSpPr/>
      </dsp:nvSpPr>
      <dsp:spPr>
        <a:xfrm>
          <a:off x="8148234" y="3504057"/>
          <a:ext cx="1378457" cy="1378457"/>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de-DE" sz="1900" kern="1200" dirty="0"/>
            <a:t>Spiritualität</a:t>
          </a:r>
        </a:p>
      </dsp:txBody>
      <dsp:txXfrm>
        <a:off x="8215525" y="3571348"/>
        <a:ext cx="1243875" cy="1243875"/>
      </dsp:txXfrm>
    </dsp:sp>
    <dsp:sp modelId="{DF827EDB-A4A4-446B-BF88-3EC3D9C7AED2}">
      <dsp:nvSpPr>
        <dsp:cNvPr id="0" name=""/>
        <dsp:cNvSpPr/>
      </dsp:nvSpPr>
      <dsp:spPr>
        <a:xfrm rot="3857143">
          <a:off x="6338267" y="5003486"/>
          <a:ext cx="902745" cy="0"/>
        </a:xfrm>
        <a:custGeom>
          <a:avLst/>
          <a:gdLst/>
          <a:ahLst/>
          <a:cxnLst/>
          <a:rect l="0" t="0" r="0" b="0"/>
          <a:pathLst>
            <a:path>
              <a:moveTo>
                <a:pt x="0" y="0"/>
              </a:moveTo>
              <a:lnTo>
                <a:pt x="902745"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C3E476-AF68-45D8-B81A-FA033F7FFFF2}">
      <dsp:nvSpPr>
        <dsp:cNvPr id="0" name=""/>
        <dsp:cNvSpPr/>
      </dsp:nvSpPr>
      <dsp:spPr>
        <a:xfrm>
          <a:off x="6628169" y="5410159"/>
          <a:ext cx="1378457" cy="1378457"/>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de-DE" sz="2300" kern="1200" dirty="0"/>
            <a:t>Erste-Hilfe</a:t>
          </a:r>
        </a:p>
        <a:p>
          <a:pPr marL="0" lvl="0" indent="0" algn="ctr" defTabSz="1022350">
            <a:lnSpc>
              <a:spcPct val="90000"/>
            </a:lnSpc>
            <a:spcBef>
              <a:spcPct val="0"/>
            </a:spcBef>
            <a:spcAft>
              <a:spcPct val="35000"/>
            </a:spcAft>
            <a:buNone/>
          </a:pPr>
          <a:r>
            <a:rPr lang="de-DE" sz="2300" kern="1200" dirty="0"/>
            <a:t>Sanitäter</a:t>
          </a:r>
        </a:p>
      </dsp:txBody>
      <dsp:txXfrm>
        <a:off x="6695460" y="5477450"/>
        <a:ext cx="1243875" cy="1243875"/>
      </dsp:txXfrm>
    </dsp:sp>
    <dsp:sp modelId="{22A115FA-54B5-4B7B-A21E-36739F9923AD}">
      <dsp:nvSpPr>
        <dsp:cNvPr id="0" name=""/>
        <dsp:cNvSpPr/>
      </dsp:nvSpPr>
      <dsp:spPr>
        <a:xfrm rot="6942857">
          <a:off x="4955789" y="5003486"/>
          <a:ext cx="902745" cy="0"/>
        </a:xfrm>
        <a:custGeom>
          <a:avLst/>
          <a:gdLst/>
          <a:ahLst/>
          <a:cxnLst/>
          <a:rect l="0" t="0" r="0" b="0"/>
          <a:pathLst>
            <a:path>
              <a:moveTo>
                <a:pt x="0" y="0"/>
              </a:moveTo>
              <a:lnTo>
                <a:pt x="902745"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EB53F1-CA9E-420A-B7AE-630CEDE9F785}">
      <dsp:nvSpPr>
        <dsp:cNvPr id="0" name=""/>
        <dsp:cNvSpPr/>
      </dsp:nvSpPr>
      <dsp:spPr>
        <a:xfrm>
          <a:off x="4190174" y="5410159"/>
          <a:ext cx="1378457" cy="1378457"/>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de-DE" sz="1800" kern="1200" dirty="0"/>
            <a:t>Welcher Weg? Etappen</a:t>
          </a:r>
        </a:p>
        <a:p>
          <a:pPr marL="0" lvl="0" indent="0" algn="ctr" defTabSz="800100">
            <a:lnSpc>
              <a:spcPct val="90000"/>
            </a:lnSpc>
            <a:spcBef>
              <a:spcPct val="0"/>
            </a:spcBef>
            <a:spcAft>
              <a:spcPct val="35000"/>
            </a:spcAft>
            <a:buNone/>
          </a:pPr>
          <a:r>
            <a:rPr lang="de-DE" sz="1800" kern="1200" dirty="0"/>
            <a:t>Unterkünfte</a:t>
          </a:r>
        </a:p>
      </dsp:txBody>
      <dsp:txXfrm>
        <a:off x="4257465" y="5477450"/>
        <a:ext cx="1243875" cy="1243875"/>
      </dsp:txXfrm>
    </dsp:sp>
    <dsp:sp modelId="{3E1CF603-DFD4-44F2-B658-25FA3EA09C8D}">
      <dsp:nvSpPr>
        <dsp:cNvPr id="0" name=""/>
        <dsp:cNvSpPr/>
      </dsp:nvSpPr>
      <dsp:spPr>
        <a:xfrm rot="10028571">
          <a:off x="4035437" y="3919441"/>
          <a:ext cx="1047394" cy="0"/>
        </a:xfrm>
        <a:custGeom>
          <a:avLst/>
          <a:gdLst/>
          <a:ahLst/>
          <a:cxnLst/>
          <a:rect l="0" t="0" r="0" b="0"/>
          <a:pathLst>
            <a:path>
              <a:moveTo>
                <a:pt x="0" y="0"/>
              </a:moveTo>
              <a:lnTo>
                <a:pt x="1047394"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439E1C-3700-4B81-A0B4-649D19E9F2B5}">
      <dsp:nvSpPr>
        <dsp:cNvPr id="0" name=""/>
        <dsp:cNvSpPr/>
      </dsp:nvSpPr>
      <dsp:spPr>
        <a:xfrm>
          <a:off x="2670109" y="3504057"/>
          <a:ext cx="1378457" cy="1378457"/>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de-DE" sz="1900" kern="1200" dirty="0"/>
            <a:t>Pilger-ausrüstung</a:t>
          </a:r>
        </a:p>
      </dsp:txBody>
      <dsp:txXfrm>
        <a:off x="2737400" y="3571348"/>
        <a:ext cx="1243875" cy="1243875"/>
      </dsp:txXfrm>
    </dsp:sp>
    <dsp:sp modelId="{7AC923DB-D1D6-4BE6-BD89-9A764A760EBD}">
      <dsp:nvSpPr>
        <dsp:cNvPr id="0" name=""/>
        <dsp:cNvSpPr/>
      </dsp:nvSpPr>
      <dsp:spPr>
        <a:xfrm rot="13114286">
          <a:off x="4524292" y="2556905"/>
          <a:ext cx="612189" cy="0"/>
        </a:xfrm>
        <a:custGeom>
          <a:avLst/>
          <a:gdLst/>
          <a:ahLst/>
          <a:cxnLst/>
          <a:rect l="0" t="0" r="0" b="0"/>
          <a:pathLst>
            <a:path>
              <a:moveTo>
                <a:pt x="0" y="0"/>
              </a:moveTo>
              <a:lnTo>
                <a:pt x="612189"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209561-129A-47D2-9DB1-364410F79371}">
      <dsp:nvSpPr>
        <dsp:cNvPr id="0" name=""/>
        <dsp:cNvSpPr/>
      </dsp:nvSpPr>
      <dsp:spPr>
        <a:xfrm>
          <a:off x="3212614" y="1127188"/>
          <a:ext cx="1378457" cy="1378457"/>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de-DE" sz="1700" kern="1200" dirty="0"/>
            <a:t>Finanzierung</a:t>
          </a:r>
        </a:p>
      </dsp:txBody>
      <dsp:txXfrm>
        <a:off x="3279905" y="1194479"/>
        <a:ext cx="1243875" cy="1243875"/>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3B037E-C7F5-4B46-B262-8E63ABDAF031}"/>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3B1B4DF6-5BB6-410A-9423-9B09E35F7B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1D264565-6407-4B0E-B1C2-33756DC1D085}"/>
              </a:ext>
            </a:extLst>
          </p:cNvPr>
          <p:cNvSpPr>
            <a:spLocks noGrp="1"/>
          </p:cNvSpPr>
          <p:nvPr>
            <p:ph type="dt" sz="half" idx="10"/>
          </p:nvPr>
        </p:nvSpPr>
        <p:spPr/>
        <p:txBody>
          <a:bodyPr/>
          <a:lstStyle/>
          <a:p>
            <a:fld id="{3BD78478-D329-479F-B923-7EDA8108ADA4}" type="datetimeFigureOut">
              <a:rPr lang="de-DE" smtClean="0"/>
              <a:t>25.01.2021</a:t>
            </a:fld>
            <a:endParaRPr lang="de-DE"/>
          </a:p>
        </p:txBody>
      </p:sp>
      <p:sp>
        <p:nvSpPr>
          <p:cNvPr id="5" name="Fußzeilenplatzhalter 4">
            <a:extLst>
              <a:ext uri="{FF2B5EF4-FFF2-40B4-BE49-F238E27FC236}">
                <a16:creationId xmlns:a16="http://schemas.microsoft.com/office/drawing/2014/main" id="{6B057553-662A-457F-91B5-1D1810049D3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BB82C51-53E7-478F-BAD4-0463324DD489}"/>
              </a:ext>
            </a:extLst>
          </p:cNvPr>
          <p:cNvSpPr>
            <a:spLocks noGrp="1"/>
          </p:cNvSpPr>
          <p:nvPr>
            <p:ph type="sldNum" sz="quarter" idx="12"/>
          </p:nvPr>
        </p:nvSpPr>
        <p:spPr/>
        <p:txBody>
          <a:bodyPr/>
          <a:lstStyle/>
          <a:p>
            <a:fld id="{0D3B798F-4A70-4013-B10A-FE18F187CBED}" type="slidenum">
              <a:rPr lang="de-DE" smtClean="0"/>
              <a:t>‹Nr.›</a:t>
            </a:fld>
            <a:endParaRPr lang="de-DE"/>
          </a:p>
        </p:txBody>
      </p:sp>
    </p:spTree>
    <p:extLst>
      <p:ext uri="{BB962C8B-B14F-4D97-AF65-F5344CB8AC3E}">
        <p14:creationId xmlns:p14="http://schemas.microsoft.com/office/powerpoint/2010/main" val="1077842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7CEC39-22CE-4D10-8E46-A923776CFA3F}"/>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13898812-D66B-4E34-9501-59187764314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D1707D6-53F9-41E4-A0FE-525B1661F0D3}"/>
              </a:ext>
            </a:extLst>
          </p:cNvPr>
          <p:cNvSpPr>
            <a:spLocks noGrp="1"/>
          </p:cNvSpPr>
          <p:nvPr>
            <p:ph type="dt" sz="half" idx="10"/>
          </p:nvPr>
        </p:nvSpPr>
        <p:spPr/>
        <p:txBody>
          <a:bodyPr/>
          <a:lstStyle/>
          <a:p>
            <a:fld id="{3BD78478-D329-479F-B923-7EDA8108ADA4}" type="datetimeFigureOut">
              <a:rPr lang="de-DE" smtClean="0"/>
              <a:t>25.01.2021</a:t>
            </a:fld>
            <a:endParaRPr lang="de-DE"/>
          </a:p>
        </p:txBody>
      </p:sp>
      <p:sp>
        <p:nvSpPr>
          <p:cNvPr id="5" name="Fußzeilenplatzhalter 4">
            <a:extLst>
              <a:ext uri="{FF2B5EF4-FFF2-40B4-BE49-F238E27FC236}">
                <a16:creationId xmlns:a16="http://schemas.microsoft.com/office/drawing/2014/main" id="{86A9CBD7-0E08-44D3-88C7-1B80CA9C697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992F857-81CE-41E7-BBD4-DB9EDC8E452D}"/>
              </a:ext>
            </a:extLst>
          </p:cNvPr>
          <p:cNvSpPr>
            <a:spLocks noGrp="1"/>
          </p:cNvSpPr>
          <p:nvPr>
            <p:ph type="sldNum" sz="quarter" idx="12"/>
          </p:nvPr>
        </p:nvSpPr>
        <p:spPr/>
        <p:txBody>
          <a:bodyPr/>
          <a:lstStyle/>
          <a:p>
            <a:fld id="{0D3B798F-4A70-4013-B10A-FE18F187CBED}" type="slidenum">
              <a:rPr lang="de-DE" smtClean="0"/>
              <a:t>‹Nr.›</a:t>
            </a:fld>
            <a:endParaRPr lang="de-DE"/>
          </a:p>
        </p:txBody>
      </p:sp>
    </p:spTree>
    <p:extLst>
      <p:ext uri="{BB962C8B-B14F-4D97-AF65-F5344CB8AC3E}">
        <p14:creationId xmlns:p14="http://schemas.microsoft.com/office/powerpoint/2010/main" val="1565053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2CC4A2E-E926-4F42-9DC1-47A448EF636E}"/>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DB78540-3809-4378-8054-69DA1E843E8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EF2AA0C-3568-4935-B83F-46A9A2A450E5}"/>
              </a:ext>
            </a:extLst>
          </p:cNvPr>
          <p:cNvSpPr>
            <a:spLocks noGrp="1"/>
          </p:cNvSpPr>
          <p:nvPr>
            <p:ph type="dt" sz="half" idx="10"/>
          </p:nvPr>
        </p:nvSpPr>
        <p:spPr/>
        <p:txBody>
          <a:bodyPr/>
          <a:lstStyle/>
          <a:p>
            <a:fld id="{3BD78478-D329-479F-B923-7EDA8108ADA4}" type="datetimeFigureOut">
              <a:rPr lang="de-DE" smtClean="0"/>
              <a:t>25.01.2021</a:t>
            </a:fld>
            <a:endParaRPr lang="de-DE"/>
          </a:p>
        </p:txBody>
      </p:sp>
      <p:sp>
        <p:nvSpPr>
          <p:cNvPr id="5" name="Fußzeilenplatzhalter 4">
            <a:extLst>
              <a:ext uri="{FF2B5EF4-FFF2-40B4-BE49-F238E27FC236}">
                <a16:creationId xmlns:a16="http://schemas.microsoft.com/office/drawing/2014/main" id="{A8CFD1F8-0436-470A-8ABC-16FDA57090B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71002C9-E866-4DA3-AC13-11876E641981}"/>
              </a:ext>
            </a:extLst>
          </p:cNvPr>
          <p:cNvSpPr>
            <a:spLocks noGrp="1"/>
          </p:cNvSpPr>
          <p:nvPr>
            <p:ph type="sldNum" sz="quarter" idx="12"/>
          </p:nvPr>
        </p:nvSpPr>
        <p:spPr/>
        <p:txBody>
          <a:bodyPr/>
          <a:lstStyle/>
          <a:p>
            <a:fld id="{0D3B798F-4A70-4013-B10A-FE18F187CBED}" type="slidenum">
              <a:rPr lang="de-DE" smtClean="0"/>
              <a:t>‹Nr.›</a:t>
            </a:fld>
            <a:endParaRPr lang="de-DE"/>
          </a:p>
        </p:txBody>
      </p:sp>
    </p:spTree>
    <p:extLst>
      <p:ext uri="{BB962C8B-B14F-4D97-AF65-F5344CB8AC3E}">
        <p14:creationId xmlns:p14="http://schemas.microsoft.com/office/powerpoint/2010/main" val="1316944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CDF4A0-8F32-41A0-ADA8-3C1DC8723BB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37E97F9-5D29-41C7-A1CE-4DE660032EAE}"/>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955F5B5-9BAB-434B-8288-D6239E03B3D9}"/>
              </a:ext>
            </a:extLst>
          </p:cNvPr>
          <p:cNvSpPr>
            <a:spLocks noGrp="1"/>
          </p:cNvSpPr>
          <p:nvPr>
            <p:ph type="dt" sz="half" idx="10"/>
          </p:nvPr>
        </p:nvSpPr>
        <p:spPr/>
        <p:txBody>
          <a:bodyPr/>
          <a:lstStyle/>
          <a:p>
            <a:fld id="{3BD78478-D329-479F-B923-7EDA8108ADA4}" type="datetimeFigureOut">
              <a:rPr lang="de-DE" smtClean="0"/>
              <a:t>25.01.2021</a:t>
            </a:fld>
            <a:endParaRPr lang="de-DE"/>
          </a:p>
        </p:txBody>
      </p:sp>
      <p:sp>
        <p:nvSpPr>
          <p:cNvPr id="5" name="Fußzeilenplatzhalter 4">
            <a:extLst>
              <a:ext uri="{FF2B5EF4-FFF2-40B4-BE49-F238E27FC236}">
                <a16:creationId xmlns:a16="http://schemas.microsoft.com/office/drawing/2014/main" id="{F6A64F57-5786-4B50-ACA9-35C3F75F118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4426B4B-6CA0-45C9-8083-3EF6A21B1950}"/>
              </a:ext>
            </a:extLst>
          </p:cNvPr>
          <p:cNvSpPr>
            <a:spLocks noGrp="1"/>
          </p:cNvSpPr>
          <p:nvPr>
            <p:ph type="sldNum" sz="quarter" idx="12"/>
          </p:nvPr>
        </p:nvSpPr>
        <p:spPr/>
        <p:txBody>
          <a:bodyPr/>
          <a:lstStyle/>
          <a:p>
            <a:fld id="{0D3B798F-4A70-4013-B10A-FE18F187CBED}" type="slidenum">
              <a:rPr lang="de-DE" smtClean="0"/>
              <a:t>‹Nr.›</a:t>
            </a:fld>
            <a:endParaRPr lang="de-DE"/>
          </a:p>
        </p:txBody>
      </p:sp>
    </p:spTree>
    <p:extLst>
      <p:ext uri="{BB962C8B-B14F-4D97-AF65-F5344CB8AC3E}">
        <p14:creationId xmlns:p14="http://schemas.microsoft.com/office/powerpoint/2010/main" val="1956973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9F0B24-CBD9-46B8-887D-4E10A1E151B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35562F1-35A0-4A93-8C1C-4D058F32D8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7B87587-3207-42DB-A46B-B4B22329113E}"/>
              </a:ext>
            </a:extLst>
          </p:cNvPr>
          <p:cNvSpPr>
            <a:spLocks noGrp="1"/>
          </p:cNvSpPr>
          <p:nvPr>
            <p:ph type="dt" sz="half" idx="10"/>
          </p:nvPr>
        </p:nvSpPr>
        <p:spPr/>
        <p:txBody>
          <a:bodyPr/>
          <a:lstStyle/>
          <a:p>
            <a:fld id="{3BD78478-D329-479F-B923-7EDA8108ADA4}" type="datetimeFigureOut">
              <a:rPr lang="de-DE" smtClean="0"/>
              <a:t>25.01.2021</a:t>
            </a:fld>
            <a:endParaRPr lang="de-DE"/>
          </a:p>
        </p:txBody>
      </p:sp>
      <p:sp>
        <p:nvSpPr>
          <p:cNvPr id="5" name="Fußzeilenplatzhalter 4">
            <a:extLst>
              <a:ext uri="{FF2B5EF4-FFF2-40B4-BE49-F238E27FC236}">
                <a16:creationId xmlns:a16="http://schemas.microsoft.com/office/drawing/2014/main" id="{19D3B548-E3A8-41B3-B68D-5561CB068F2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87E2E9E-13A7-4418-9F75-242775D4D01C}"/>
              </a:ext>
            </a:extLst>
          </p:cNvPr>
          <p:cNvSpPr>
            <a:spLocks noGrp="1"/>
          </p:cNvSpPr>
          <p:nvPr>
            <p:ph type="sldNum" sz="quarter" idx="12"/>
          </p:nvPr>
        </p:nvSpPr>
        <p:spPr/>
        <p:txBody>
          <a:bodyPr/>
          <a:lstStyle/>
          <a:p>
            <a:fld id="{0D3B798F-4A70-4013-B10A-FE18F187CBED}" type="slidenum">
              <a:rPr lang="de-DE" smtClean="0"/>
              <a:t>‹Nr.›</a:t>
            </a:fld>
            <a:endParaRPr lang="de-DE"/>
          </a:p>
        </p:txBody>
      </p:sp>
    </p:spTree>
    <p:extLst>
      <p:ext uri="{BB962C8B-B14F-4D97-AF65-F5344CB8AC3E}">
        <p14:creationId xmlns:p14="http://schemas.microsoft.com/office/powerpoint/2010/main" val="1093393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216CF8-FF8C-4D22-981C-7E031350474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3452460-598D-4A61-8677-745E7FDA272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7EA72EB-6877-4BC4-A6C1-CDD2C869874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CFD1588-4D49-4ED9-8FE8-372BED279A7A}"/>
              </a:ext>
            </a:extLst>
          </p:cNvPr>
          <p:cNvSpPr>
            <a:spLocks noGrp="1"/>
          </p:cNvSpPr>
          <p:nvPr>
            <p:ph type="dt" sz="half" idx="10"/>
          </p:nvPr>
        </p:nvSpPr>
        <p:spPr/>
        <p:txBody>
          <a:bodyPr/>
          <a:lstStyle/>
          <a:p>
            <a:fld id="{3BD78478-D329-479F-B923-7EDA8108ADA4}" type="datetimeFigureOut">
              <a:rPr lang="de-DE" smtClean="0"/>
              <a:t>25.01.2021</a:t>
            </a:fld>
            <a:endParaRPr lang="de-DE"/>
          </a:p>
        </p:txBody>
      </p:sp>
      <p:sp>
        <p:nvSpPr>
          <p:cNvPr id="6" name="Fußzeilenplatzhalter 5">
            <a:extLst>
              <a:ext uri="{FF2B5EF4-FFF2-40B4-BE49-F238E27FC236}">
                <a16:creationId xmlns:a16="http://schemas.microsoft.com/office/drawing/2014/main" id="{B4E63988-0EE0-48FD-ADE3-A4DAB8E05B9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0213A1A-5492-44DE-9604-ACB2D07FD6E2}"/>
              </a:ext>
            </a:extLst>
          </p:cNvPr>
          <p:cNvSpPr>
            <a:spLocks noGrp="1"/>
          </p:cNvSpPr>
          <p:nvPr>
            <p:ph type="sldNum" sz="quarter" idx="12"/>
          </p:nvPr>
        </p:nvSpPr>
        <p:spPr/>
        <p:txBody>
          <a:bodyPr/>
          <a:lstStyle/>
          <a:p>
            <a:fld id="{0D3B798F-4A70-4013-B10A-FE18F187CBED}" type="slidenum">
              <a:rPr lang="de-DE" smtClean="0"/>
              <a:t>‹Nr.›</a:t>
            </a:fld>
            <a:endParaRPr lang="de-DE"/>
          </a:p>
        </p:txBody>
      </p:sp>
    </p:spTree>
    <p:extLst>
      <p:ext uri="{BB962C8B-B14F-4D97-AF65-F5344CB8AC3E}">
        <p14:creationId xmlns:p14="http://schemas.microsoft.com/office/powerpoint/2010/main" val="2340134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8FE004-2C07-4F3A-A6E8-68D34300529D}"/>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C8302084-F8FC-4490-AD8C-CAFDADEB35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2BCA1D87-2FC7-4E06-9F9C-77813DC9355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B33286D6-5057-48B7-B561-F113F3FD93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20780CD-A333-4187-A2F3-C829A29B858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65DBA0AD-A6AF-41D2-B8D3-9C656BE507B3}"/>
              </a:ext>
            </a:extLst>
          </p:cNvPr>
          <p:cNvSpPr>
            <a:spLocks noGrp="1"/>
          </p:cNvSpPr>
          <p:nvPr>
            <p:ph type="dt" sz="half" idx="10"/>
          </p:nvPr>
        </p:nvSpPr>
        <p:spPr/>
        <p:txBody>
          <a:bodyPr/>
          <a:lstStyle/>
          <a:p>
            <a:fld id="{3BD78478-D329-479F-B923-7EDA8108ADA4}" type="datetimeFigureOut">
              <a:rPr lang="de-DE" smtClean="0"/>
              <a:t>25.01.2021</a:t>
            </a:fld>
            <a:endParaRPr lang="de-DE"/>
          </a:p>
        </p:txBody>
      </p:sp>
      <p:sp>
        <p:nvSpPr>
          <p:cNvPr id="8" name="Fußzeilenplatzhalter 7">
            <a:extLst>
              <a:ext uri="{FF2B5EF4-FFF2-40B4-BE49-F238E27FC236}">
                <a16:creationId xmlns:a16="http://schemas.microsoft.com/office/drawing/2014/main" id="{D9A3423A-6653-422A-8A78-D2D370090DB0}"/>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AAFEA678-016F-48DF-8F0B-AC47251F1960}"/>
              </a:ext>
            </a:extLst>
          </p:cNvPr>
          <p:cNvSpPr>
            <a:spLocks noGrp="1"/>
          </p:cNvSpPr>
          <p:nvPr>
            <p:ph type="sldNum" sz="quarter" idx="12"/>
          </p:nvPr>
        </p:nvSpPr>
        <p:spPr/>
        <p:txBody>
          <a:bodyPr/>
          <a:lstStyle/>
          <a:p>
            <a:fld id="{0D3B798F-4A70-4013-B10A-FE18F187CBED}" type="slidenum">
              <a:rPr lang="de-DE" smtClean="0"/>
              <a:t>‹Nr.›</a:t>
            </a:fld>
            <a:endParaRPr lang="de-DE"/>
          </a:p>
        </p:txBody>
      </p:sp>
    </p:spTree>
    <p:extLst>
      <p:ext uri="{BB962C8B-B14F-4D97-AF65-F5344CB8AC3E}">
        <p14:creationId xmlns:p14="http://schemas.microsoft.com/office/powerpoint/2010/main" val="3395222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AF7C3D-1C46-4E48-B2D5-7D2ADF80E18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BB6B8AB-6B7D-465F-BDF3-BFDFF30A6C93}"/>
              </a:ext>
            </a:extLst>
          </p:cNvPr>
          <p:cNvSpPr>
            <a:spLocks noGrp="1"/>
          </p:cNvSpPr>
          <p:nvPr>
            <p:ph type="dt" sz="half" idx="10"/>
          </p:nvPr>
        </p:nvSpPr>
        <p:spPr/>
        <p:txBody>
          <a:bodyPr/>
          <a:lstStyle/>
          <a:p>
            <a:fld id="{3BD78478-D329-479F-B923-7EDA8108ADA4}" type="datetimeFigureOut">
              <a:rPr lang="de-DE" smtClean="0"/>
              <a:t>25.01.2021</a:t>
            </a:fld>
            <a:endParaRPr lang="de-DE"/>
          </a:p>
        </p:txBody>
      </p:sp>
      <p:sp>
        <p:nvSpPr>
          <p:cNvPr id="4" name="Fußzeilenplatzhalter 3">
            <a:extLst>
              <a:ext uri="{FF2B5EF4-FFF2-40B4-BE49-F238E27FC236}">
                <a16:creationId xmlns:a16="http://schemas.microsoft.com/office/drawing/2014/main" id="{3CFBEBD8-A693-4E05-8BCE-7A53AF69EE1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ED786796-8A15-4CB4-99F5-4D4FD3CD3019}"/>
              </a:ext>
            </a:extLst>
          </p:cNvPr>
          <p:cNvSpPr>
            <a:spLocks noGrp="1"/>
          </p:cNvSpPr>
          <p:nvPr>
            <p:ph type="sldNum" sz="quarter" idx="12"/>
          </p:nvPr>
        </p:nvSpPr>
        <p:spPr/>
        <p:txBody>
          <a:bodyPr/>
          <a:lstStyle/>
          <a:p>
            <a:fld id="{0D3B798F-4A70-4013-B10A-FE18F187CBED}" type="slidenum">
              <a:rPr lang="de-DE" smtClean="0"/>
              <a:t>‹Nr.›</a:t>
            </a:fld>
            <a:endParaRPr lang="de-DE"/>
          </a:p>
        </p:txBody>
      </p:sp>
    </p:spTree>
    <p:extLst>
      <p:ext uri="{BB962C8B-B14F-4D97-AF65-F5344CB8AC3E}">
        <p14:creationId xmlns:p14="http://schemas.microsoft.com/office/powerpoint/2010/main" val="3153260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318AA71-8DB1-4855-B120-C22A5054B6E8}"/>
              </a:ext>
            </a:extLst>
          </p:cNvPr>
          <p:cNvSpPr>
            <a:spLocks noGrp="1"/>
          </p:cNvSpPr>
          <p:nvPr>
            <p:ph type="dt" sz="half" idx="10"/>
          </p:nvPr>
        </p:nvSpPr>
        <p:spPr/>
        <p:txBody>
          <a:bodyPr/>
          <a:lstStyle/>
          <a:p>
            <a:fld id="{3BD78478-D329-479F-B923-7EDA8108ADA4}" type="datetimeFigureOut">
              <a:rPr lang="de-DE" smtClean="0"/>
              <a:t>25.01.2021</a:t>
            </a:fld>
            <a:endParaRPr lang="de-DE"/>
          </a:p>
        </p:txBody>
      </p:sp>
      <p:sp>
        <p:nvSpPr>
          <p:cNvPr id="3" name="Fußzeilenplatzhalter 2">
            <a:extLst>
              <a:ext uri="{FF2B5EF4-FFF2-40B4-BE49-F238E27FC236}">
                <a16:creationId xmlns:a16="http://schemas.microsoft.com/office/drawing/2014/main" id="{BC17E667-D7DA-4270-9101-0493465A6D6A}"/>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3D2B9A73-E26B-4983-A452-D001A0635304}"/>
              </a:ext>
            </a:extLst>
          </p:cNvPr>
          <p:cNvSpPr>
            <a:spLocks noGrp="1"/>
          </p:cNvSpPr>
          <p:nvPr>
            <p:ph type="sldNum" sz="quarter" idx="12"/>
          </p:nvPr>
        </p:nvSpPr>
        <p:spPr/>
        <p:txBody>
          <a:bodyPr/>
          <a:lstStyle/>
          <a:p>
            <a:fld id="{0D3B798F-4A70-4013-B10A-FE18F187CBED}" type="slidenum">
              <a:rPr lang="de-DE" smtClean="0"/>
              <a:t>‹Nr.›</a:t>
            </a:fld>
            <a:endParaRPr lang="de-DE"/>
          </a:p>
        </p:txBody>
      </p:sp>
    </p:spTree>
    <p:extLst>
      <p:ext uri="{BB962C8B-B14F-4D97-AF65-F5344CB8AC3E}">
        <p14:creationId xmlns:p14="http://schemas.microsoft.com/office/powerpoint/2010/main" val="2952157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6A22AC-1C89-44D7-B844-41749D6DDAB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232937E-D8E8-40F3-AE2D-81DFB12254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7B306FD-6075-41CE-87AD-91DAC3DB3B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04C2C80-1F0E-4855-ACBB-17CDA043D45C}"/>
              </a:ext>
            </a:extLst>
          </p:cNvPr>
          <p:cNvSpPr>
            <a:spLocks noGrp="1"/>
          </p:cNvSpPr>
          <p:nvPr>
            <p:ph type="dt" sz="half" idx="10"/>
          </p:nvPr>
        </p:nvSpPr>
        <p:spPr/>
        <p:txBody>
          <a:bodyPr/>
          <a:lstStyle/>
          <a:p>
            <a:fld id="{3BD78478-D329-479F-B923-7EDA8108ADA4}" type="datetimeFigureOut">
              <a:rPr lang="de-DE" smtClean="0"/>
              <a:t>25.01.2021</a:t>
            </a:fld>
            <a:endParaRPr lang="de-DE"/>
          </a:p>
        </p:txBody>
      </p:sp>
      <p:sp>
        <p:nvSpPr>
          <p:cNvPr id="6" name="Fußzeilenplatzhalter 5">
            <a:extLst>
              <a:ext uri="{FF2B5EF4-FFF2-40B4-BE49-F238E27FC236}">
                <a16:creationId xmlns:a16="http://schemas.microsoft.com/office/drawing/2014/main" id="{0446880B-C0B7-4194-A100-52EFA56E26F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928D625-E87E-4366-B4A6-C847E63B0A3E}"/>
              </a:ext>
            </a:extLst>
          </p:cNvPr>
          <p:cNvSpPr>
            <a:spLocks noGrp="1"/>
          </p:cNvSpPr>
          <p:nvPr>
            <p:ph type="sldNum" sz="quarter" idx="12"/>
          </p:nvPr>
        </p:nvSpPr>
        <p:spPr/>
        <p:txBody>
          <a:bodyPr/>
          <a:lstStyle/>
          <a:p>
            <a:fld id="{0D3B798F-4A70-4013-B10A-FE18F187CBED}" type="slidenum">
              <a:rPr lang="de-DE" smtClean="0"/>
              <a:t>‹Nr.›</a:t>
            </a:fld>
            <a:endParaRPr lang="de-DE"/>
          </a:p>
        </p:txBody>
      </p:sp>
    </p:spTree>
    <p:extLst>
      <p:ext uri="{BB962C8B-B14F-4D97-AF65-F5344CB8AC3E}">
        <p14:creationId xmlns:p14="http://schemas.microsoft.com/office/powerpoint/2010/main" val="3150082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84A79-043D-4FBD-9741-4CD136BAFCF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286DFCB-3D88-4150-9760-0CDD272B3D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0DF0EB2C-B0DD-4598-BFEF-BBB8921EF5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5F9F573-7391-40E7-8707-F79195028D57}"/>
              </a:ext>
            </a:extLst>
          </p:cNvPr>
          <p:cNvSpPr>
            <a:spLocks noGrp="1"/>
          </p:cNvSpPr>
          <p:nvPr>
            <p:ph type="dt" sz="half" idx="10"/>
          </p:nvPr>
        </p:nvSpPr>
        <p:spPr/>
        <p:txBody>
          <a:bodyPr/>
          <a:lstStyle/>
          <a:p>
            <a:fld id="{3BD78478-D329-479F-B923-7EDA8108ADA4}" type="datetimeFigureOut">
              <a:rPr lang="de-DE" smtClean="0"/>
              <a:t>25.01.2021</a:t>
            </a:fld>
            <a:endParaRPr lang="de-DE"/>
          </a:p>
        </p:txBody>
      </p:sp>
      <p:sp>
        <p:nvSpPr>
          <p:cNvPr id="6" name="Fußzeilenplatzhalter 5">
            <a:extLst>
              <a:ext uri="{FF2B5EF4-FFF2-40B4-BE49-F238E27FC236}">
                <a16:creationId xmlns:a16="http://schemas.microsoft.com/office/drawing/2014/main" id="{0FBDD6F4-2395-4D7D-92EB-15078CB5D16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3B7A80F-C4A4-410F-8A90-0968B1E5D11E}"/>
              </a:ext>
            </a:extLst>
          </p:cNvPr>
          <p:cNvSpPr>
            <a:spLocks noGrp="1"/>
          </p:cNvSpPr>
          <p:nvPr>
            <p:ph type="sldNum" sz="quarter" idx="12"/>
          </p:nvPr>
        </p:nvSpPr>
        <p:spPr/>
        <p:txBody>
          <a:bodyPr/>
          <a:lstStyle/>
          <a:p>
            <a:fld id="{0D3B798F-4A70-4013-B10A-FE18F187CBED}" type="slidenum">
              <a:rPr lang="de-DE" smtClean="0"/>
              <a:t>‹Nr.›</a:t>
            </a:fld>
            <a:endParaRPr lang="de-DE"/>
          </a:p>
        </p:txBody>
      </p:sp>
    </p:spTree>
    <p:extLst>
      <p:ext uri="{BB962C8B-B14F-4D97-AF65-F5344CB8AC3E}">
        <p14:creationId xmlns:p14="http://schemas.microsoft.com/office/powerpoint/2010/main" val="1750994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EC24AD7-AE7E-49DA-B56F-00E62F6BEB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AD16F7D9-B031-4099-B810-84B9DF770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5B8863C-1E27-4456-941A-5E54FA89AC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78478-D329-479F-B923-7EDA8108ADA4}" type="datetimeFigureOut">
              <a:rPr lang="de-DE" smtClean="0"/>
              <a:t>25.01.2021</a:t>
            </a:fld>
            <a:endParaRPr lang="de-DE"/>
          </a:p>
        </p:txBody>
      </p:sp>
      <p:sp>
        <p:nvSpPr>
          <p:cNvPr id="5" name="Fußzeilenplatzhalter 4">
            <a:extLst>
              <a:ext uri="{FF2B5EF4-FFF2-40B4-BE49-F238E27FC236}">
                <a16:creationId xmlns:a16="http://schemas.microsoft.com/office/drawing/2014/main" id="{1EA26F8D-296B-43DE-8CB6-420DA3CF17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7510BC0E-6D4C-44C4-903B-E78B628B88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3B798F-4A70-4013-B10A-FE18F187CBED}" type="slidenum">
              <a:rPr lang="de-DE" smtClean="0"/>
              <a:t>‹Nr.›</a:t>
            </a:fld>
            <a:endParaRPr lang="de-DE"/>
          </a:p>
        </p:txBody>
      </p:sp>
    </p:spTree>
    <p:extLst>
      <p:ext uri="{BB962C8B-B14F-4D97-AF65-F5344CB8AC3E}">
        <p14:creationId xmlns:p14="http://schemas.microsoft.com/office/powerpoint/2010/main" val="2001490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jp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png"/><Relationship Id="rId5" Type="http://schemas.openxmlformats.org/officeDocument/2006/relationships/diagramQuickStyle" Target="../diagrams/quickStyle1.xml"/><Relationship Id="rId15" Type="http://schemas.openxmlformats.org/officeDocument/2006/relationships/image" Target="../media/image10.jpg"/><Relationship Id="rId10" Type="http://schemas.openxmlformats.org/officeDocument/2006/relationships/image" Target="../media/image6.jpg"/><Relationship Id="rId4" Type="http://schemas.openxmlformats.org/officeDocument/2006/relationships/diagramLayout" Target="../diagrams/layout1.xml"/><Relationship Id="rId9" Type="http://schemas.openxmlformats.org/officeDocument/2006/relationships/image" Target="../media/image5.jpg"/><Relationship Id="rId1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Grafik 25" descr="Ein Bild, das Person, draußen, Gras, stehend enthält.&#10;&#10;Automatisch generierte Beschreibung">
            <a:extLst>
              <a:ext uri="{FF2B5EF4-FFF2-40B4-BE49-F238E27FC236}">
                <a16:creationId xmlns:a16="http://schemas.microsoft.com/office/drawing/2014/main" id="{016CFF97-7D2E-4D29-B36B-DC1CC56E68E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44"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2" name="Titel 1">
            <a:extLst>
              <a:ext uri="{FF2B5EF4-FFF2-40B4-BE49-F238E27FC236}">
                <a16:creationId xmlns:a16="http://schemas.microsoft.com/office/drawing/2014/main" id="{84DDBBEA-A328-48C0-9245-442FEBF9BDD3}"/>
              </a:ext>
            </a:extLst>
          </p:cNvPr>
          <p:cNvSpPr>
            <a:spLocks noGrp="1"/>
          </p:cNvSpPr>
          <p:nvPr>
            <p:ph type="ctrTitle"/>
          </p:nvPr>
        </p:nvSpPr>
        <p:spPr>
          <a:xfrm>
            <a:off x="8022021" y="3231931"/>
            <a:ext cx="3852041" cy="1834056"/>
          </a:xfrm>
        </p:spPr>
        <p:txBody>
          <a:bodyPr>
            <a:normAutofit/>
          </a:bodyPr>
          <a:lstStyle/>
          <a:p>
            <a:r>
              <a:rPr lang="de-DE" sz="4000" dirty="0"/>
              <a:t>P-Seminar </a:t>
            </a:r>
            <a:br>
              <a:rPr lang="de-DE" sz="4000" dirty="0"/>
            </a:br>
            <a:r>
              <a:rPr lang="de-DE" sz="4000" i="1" dirty="0"/>
              <a:t>Wir sind dann mal weg</a:t>
            </a:r>
          </a:p>
        </p:txBody>
      </p:sp>
      <p:sp>
        <p:nvSpPr>
          <p:cNvPr id="3" name="Untertitel 2">
            <a:extLst>
              <a:ext uri="{FF2B5EF4-FFF2-40B4-BE49-F238E27FC236}">
                <a16:creationId xmlns:a16="http://schemas.microsoft.com/office/drawing/2014/main" id="{05CA0D4F-D68C-4337-8286-21AAFB6BB6E8}"/>
              </a:ext>
            </a:extLst>
          </p:cNvPr>
          <p:cNvSpPr>
            <a:spLocks noGrp="1"/>
          </p:cNvSpPr>
          <p:nvPr>
            <p:ph type="subTitle" idx="1"/>
          </p:nvPr>
        </p:nvSpPr>
        <p:spPr>
          <a:xfrm>
            <a:off x="7782910" y="5242674"/>
            <a:ext cx="4330262" cy="1215993"/>
          </a:xfrm>
        </p:spPr>
        <p:txBody>
          <a:bodyPr vert="horz" lIns="91440" tIns="45720" rIns="91440" bIns="45720" rtlCol="0">
            <a:normAutofit/>
          </a:bodyPr>
          <a:lstStyle/>
          <a:p>
            <a:pPr>
              <a:spcBef>
                <a:spcPct val="0"/>
              </a:spcBef>
              <a:spcAft>
                <a:spcPts val="600"/>
              </a:spcAft>
            </a:pPr>
            <a:r>
              <a:rPr lang="de-DE" sz="1600" dirty="0">
                <a:latin typeface="+mj-lt"/>
                <a:ea typeface="+mj-ea"/>
                <a:cs typeface="+mj-cs"/>
              </a:rPr>
              <a:t>2019 – 2021</a:t>
            </a:r>
          </a:p>
          <a:p>
            <a:pPr>
              <a:spcBef>
                <a:spcPct val="0"/>
              </a:spcBef>
              <a:spcAft>
                <a:spcPts val="600"/>
              </a:spcAft>
            </a:pPr>
            <a:r>
              <a:rPr lang="de-DE" sz="1600" dirty="0">
                <a:latin typeface="+mj-lt"/>
                <a:ea typeface="+mj-ea"/>
                <a:cs typeface="+mj-cs"/>
              </a:rPr>
              <a:t>Fach: Kath. Religionslehre</a:t>
            </a:r>
          </a:p>
          <a:p>
            <a:pPr>
              <a:spcBef>
                <a:spcPct val="0"/>
              </a:spcBef>
              <a:spcAft>
                <a:spcPts val="600"/>
              </a:spcAft>
            </a:pPr>
            <a:r>
              <a:rPr lang="de-DE" sz="1600" dirty="0">
                <a:latin typeface="+mj-lt"/>
                <a:ea typeface="+mj-ea"/>
                <a:cs typeface="+mj-cs"/>
              </a:rPr>
              <a:t>Lehrer: Hr. Lang</a:t>
            </a:r>
          </a:p>
        </p:txBody>
      </p:sp>
      <p:cxnSp>
        <p:nvCxnSpPr>
          <p:cNvPr id="46" name="Straight Connector 45">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898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nhaltsplatzhalter 5" descr="Ein Bild, das Karte enthält.&#10;&#10;Automatisch generierte Beschreibung">
            <a:extLst>
              <a:ext uri="{FF2B5EF4-FFF2-40B4-BE49-F238E27FC236}">
                <a16:creationId xmlns:a16="http://schemas.microsoft.com/office/drawing/2014/main" id="{DFEEC6D0-970F-481D-8792-CE90E6B8589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6230"/>
          <a:stretch/>
        </p:blipFill>
        <p:spPr>
          <a:xfrm>
            <a:off x="20" y="10"/>
            <a:ext cx="12191980" cy="6857990"/>
          </a:xfrm>
          <a:prstGeom prst="rect">
            <a:avLst/>
          </a:prstGeom>
        </p:spPr>
      </p:pic>
      <p:sp>
        <p:nvSpPr>
          <p:cNvPr id="1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2" name="Titel 1">
            <a:extLst>
              <a:ext uri="{FF2B5EF4-FFF2-40B4-BE49-F238E27FC236}">
                <a16:creationId xmlns:a16="http://schemas.microsoft.com/office/drawing/2014/main" id="{F4E20523-15BE-41C4-93EB-3C74AA8D8C2F}"/>
              </a:ext>
            </a:extLst>
          </p:cNvPr>
          <p:cNvSpPr>
            <a:spLocks noGrp="1"/>
          </p:cNvSpPr>
          <p:nvPr>
            <p:ph type="title"/>
          </p:nvPr>
        </p:nvSpPr>
        <p:spPr>
          <a:xfrm>
            <a:off x="8022021" y="3231929"/>
            <a:ext cx="3852041" cy="2839261"/>
          </a:xfrm>
        </p:spPr>
        <p:txBody>
          <a:bodyPr vert="horz" lIns="91440" tIns="45720" rIns="91440" bIns="45720" rtlCol="0" anchor="b">
            <a:normAutofit fontScale="90000"/>
          </a:bodyPr>
          <a:lstStyle/>
          <a:p>
            <a:pPr algn="ctr">
              <a:lnSpc>
                <a:spcPct val="130000"/>
              </a:lnSpc>
            </a:pPr>
            <a:r>
              <a:rPr lang="en-US" sz="2800" b="1" u="sng" dirty="0" err="1"/>
              <a:t>Ziel</a:t>
            </a:r>
            <a:r>
              <a:rPr lang="en-US" sz="2800" b="1" u="sng" dirty="0"/>
              <a:t>:</a:t>
            </a:r>
            <a:r>
              <a:rPr lang="en-US" sz="2800" b="1" dirty="0"/>
              <a:t> </a:t>
            </a:r>
            <a:br>
              <a:rPr lang="en-US" sz="2800" dirty="0"/>
            </a:br>
            <a:r>
              <a:rPr lang="en-US" sz="2800" dirty="0" err="1"/>
              <a:t>Pilgerreise</a:t>
            </a:r>
            <a:r>
              <a:rPr lang="en-US" sz="2800" dirty="0"/>
              <a:t> </a:t>
            </a:r>
            <a:r>
              <a:rPr lang="en-US" sz="2800" dirty="0" err="1"/>
              <a:t>nach</a:t>
            </a:r>
            <a:r>
              <a:rPr lang="en-US" sz="2800" dirty="0"/>
              <a:t> </a:t>
            </a:r>
            <a:br>
              <a:rPr lang="en-US" sz="2800" dirty="0"/>
            </a:br>
            <a:r>
              <a:rPr lang="en-US" sz="2800" i="1" dirty="0"/>
              <a:t>Santiago de Compostela</a:t>
            </a:r>
            <a:br>
              <a:rPr lang="en-US" sz="2800" dirty="0"/>
            </a:br>
            <a:r>
              <a:rPr lang="en-US" sz="2800" dirty="0"/>
              <a:t>in </a:t>
            </a:r>
            <a:r>
              <a:rPr lang="en-US" sz="2800" dirty="0" err="1"/>
              <a:t>Spanien</a:t>
            </a:r>
            <a:r>
              <a:rPr lang="en-US" sz="2800" dirty="0"/>
              <a:t> </a:t>
            </a:r>
            <a:br>
              <a:rPr lang="en-US" sz="2800" dirty="0"/>
            </a:br>
            <a:r>
              <a:rPr lang="en-US" sz="2800" dirty="0"/>
              <a:t>auf dem </a:t>
            </a:r>
            <a:br>
              <a:rPr lang="en-US" sz="2800" dirty="0"/>
            </a:br>
            <a:r>
              <a:rPr lang="en-US" sz="2800" i="1" dirty="0"/>
              <a:t>portugiesischen </a:t>
            </a:r>
            <a:r>
              <a:rPr lang="en-US" sz="2800" i="1" dirty="0" err="1"/>
              <a:t>Jakobsweg</a:t>
            </a:r>
            <a:r>
              <a:rPr lang="en-US" sz="2500" i="1" dirty="0"/>
              <a:t>	</a:t>
            </a:r>
            <a:endParaRPr lang="en-US" sz="2500" i="1" u="sng" dirty="0"/>
          </a:p>
        </p:txBody>
      </p:sp>
      <p:cxnSp>
        <p:nvCxnSpPr>
          <p:cNvPr id="13" name="Straight Connector 1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291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nhaltsplatzhalter 10">
            <a:extLst>
              <a:ext uri="{FF2B5EF4-FFF2-40B4-BE49-F238E27FC236}">
                <a16:creationId xmlns:a16="http://schemas.microsoft.com/office/drawing/2014/main" id="{81ECC303-EE53-460A-80E7-0CD564F707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4991" y="153021"/>
            <a:ext cx="1196177" cy="1198107"/>
          </a:xfrm>
          <a:prstGeom prst="rect">
            <a:avLst/>
          </a:prstGeom>
        </p:spPr>
      </p:pic>
      <p:graphicFrame>
        <p:nvGraphicFramePr>
          <p:cNvPr id="4" name="Inhaltsplatzhalter 3">
            <a:extLst>
              <a:ext uri="{FF2B5EF4-FFF2-40B4-BE49-F238E27FC236}">
                <a16:creationId xmlns:a16="http://schemas.microsoft.com/office/drawing/2014/main" id="{1A6AF696-A7D9-4DEE-83A1-23F52C6A5162}"/>
              </a:ext>
            </a:extLst>
          </p:cNvPr>
          <p:cNvGraphicFramePr>
            <a:graphicFrameLocks noGrp="1"/>
          </p:cNvGraphicFramePr>
          <p:nvPr>
            <p:ph idx="1"/>
            <p:extLst>
              <p:ext uri="{D42A27DB-BD31-4B8C-83A1-F6EECF244321}">
                <p14:modId xmlns:p14="http://schemas.microsoft.com/office/powerpoint/2010/main" val="1027466626"/>
              </p:ext>
            </p:extLst>
          </p:nvPr>
        </p:nvGraphicFramePr>
        <p:xfrm>
          <a:off x="0" y="0"/>
          <a:ext cx="12196802"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nhaltsplatzhalter 19">
            <a:extLst>
              <a:ext uri="{FF2B5EF4-FFF2-40B4-BE49-F238E27FC236}">
                <a16:creationId xmlns:a16="http://schemas.microsoft.com/office/drawing/2014/main" id="{0404D86C-676E-4FE0-ADA3-4587C1240716}"/>
              </a:ext>
            </a:extLst>
          </p:cNvPr>
          <p:cNvPicPr>
            <a:picLocks noChangeAspect="1"/>
          </p:cNvPicPr>
          <p:nvPr/>
        </p:nvPicPr>
        <p:blipFill rotWithShape="1">
          <a:blip r:embed="rId2">
            <a:extLst>
              <a:ext uri="{28A0092B-C50C-407E-A947-70E740481C1C}">
                <a14:useLocalDpi xmlns:a14="http://schemas.microsoft.com/office/drawing/2010/main" val="0"/>
              </a:ext>
            </a:extLst>
          </a:blip>
          <a:srcRect l="8792" t="5659" r="6482" b="10284"/>
          <a:stretch/>
        </p:blipFill>
        <p:spPr>
          <a:xfrm>
            <a:off x="6863390" y="99855"/>
            <a:ext cx="1039377" cy="1032840"/>
          </a:xfrm>
          <a:prstGeom prst="rect">
            <a:avLst/>
          </a:prstGeom>
        </p:spPr>
      </p:pic>
      <p:pic>
        <p:nvPicPr>
          <p:cNvPr id="5" name="Inhaltsplatzhalter 6">
            <a:extLst>
              <a:ext uri="{FF2B5EF4-FFF2-40B4-BE49-F238E27FC236}">
                <a16:creationId xmlns:a16="http://schemas.microsoft.com/office/drawing/2014/main" id="{39278869-5D7F-4272-B684-C9FC56D257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20006" y="153021"/>
            <a:ext cx="1282240" cy="1282240"/>
          </a:xfrm>
          <a:prstGeom prst="rect">
            <a:avLst/>
          </a:prstGeom>
        </p:spPr>
      </p:pic>
      <p:pic>
        <p:nvPicPr>
          <p:cNvPr id="10" name="Inhaltsplatzhalter 14" descr="Ein Bild, das Pfeil enthält.&#10;&#10;Automatisch generierte Beschreibung">
            <a:extLst>
              <a:ext uri="{FF2B5EF4-FFF2-40B4-BE49-F238E27FC236}">
                <a16:creationId xmlns:a16="http://schemas.microsoft.com/office/drawing/2014/main" id="{860A64A5-B808-4427-8A13-9D4A18B7E26E}"/>
              </a:ext>
            </a:extLst>
          </p:cNvPr>
          <p:cNvPicPr>
            <a:picLocks noChangeAspect="1"/>
          </p:cNvPicPr>
          <p:nvPr/>
        </p:nvPicPr>
        <p:blipFill rotWithShape="1">
          <a:blip r:embed="rId9">
            <a:extLst>
              <a:ext uri="{28A0092B-C50C-407E-A947-70E740481C1C}">
                <a14:useLocalDpi xmlns:a14="http://schemas.microsoft.com/office/drawing/2010/main" val="0"/>
              </a:ext>
            </a:extLst>
          </a:blip>
          <a:srcRect l="20764" r="22306"/>
          <a:stretch/>
        </p:blipFill>
        <p:spPr>
          <a:xfrm>
            <a:off x="9423304" y="251617"/>
            <a:ext cx="1467367" cy="1325563"/>
          </a:xfrm>
          <a:prstGeom prst="rect">
            <a:avLst/>
          </a:prstGeom>
        </p:spPr>
      </p:pic>
      <p:pic>
        <p:nvPicPr>
          <p:cNvPr id="12" name="Inhaltsplatzhalter 23">
            <a:extLst>
              <a:ext uri="{FF2B5EF4-FFF2-40B4-BE49-F238E27FC236}">
                <a16:creationId xmlns:a16="http://schemas.microsoft.com/office/drawing/2014/main" id="{C5DC9733-380A-4183-AD45-F7C055AED7C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82271" y="2241551"/>
            <a:ext cx="2593215" cy="953062"/>
          </a:xfrm>
          <a:prstGeom prst="rect">
            <a:avLst/>
          </a:prstGeom>
        </p:spPr>
      </p:pic>
      <p:pic>
        <p:nvPicPr>
          <p:cNvPr id="13" name="Inhaltsplatzhalter 27" descr="Ein Bild, das Strichzeichnung enthält.&#10;&#10;Automatisch generierte Beschreibung">
            <a:extLst>
              <a:ext uri="{FF2B5EF4-FFF2-40B4-BE49-F238E27FC236}">
                <a16:creationId xmlns:a16="http://schemas.microsoft.com/office/drawing/2014/main" id="{6C57516A-A6A9-4B38-9AF4-11081C5D990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88984" y="3832789"/>
            <a:ext cx="1603375" cy="1603375"/>
          </a:xfrm>
          <a:prstGeom prst="rect">
            <a:avLst/>
          </a:prstGeom>
        </p:spPr>
      </p:pic>
      <p:pic>
        <p:nvPicPr>
          <p:cNvPr id="19" name="Inhaltsplatzhalter 31" descr="Ein Bild, das Text, Fernsehen, Bildschirm enthält.&#10;&#10;Automatisch generierte Beschreibung">
            <a:extLst>
              <a:ext uri="{FF2B5EF4-FFF2-40B4-BE49-F238E27FC236}">
                <a16:creationId xmlns:a16="http://schemas.microsoft.com/office/drawing/2014/main" id="{B6BB8B7C-2EFA-40DC-8036-CFBBB0E82FB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19831" y="5280820"/>
            <a:ext cx="1324879" cy="1325563"/>
          </a:xfrm>
          <a:prstGeom prst="rect">
            <a:avLst/>
          </a:prstGeom>
        </p:spPr>
      </p:pic>
      <p:pic>
        <p:nvPicPr>
          <p:cNvPr id="21" name="Inhaltsplatzhalter 5" descr="Ein Bild, das Karte enthält.&#10;&#10;Automatisch generierte Beschreibung">
            <a:extLst>
              <a:ext uri="{FF2B5EF4-FFF2-40B4-BE49-F238E27FC236}">
                <a16:creationId xmlns:a16="http://schemas.microsoft.com/office/drawing/2014/main" id="{E5750947-EF65-4F77-83C1-0B03A7495B50}"/>
              </a:ext>
            </a:extLst>
          </p:cNvPr>
          <p:cNvPicPr>
            <a:picLocks noChangeAspect="1"/>
          </p:cNvPicPr>
          <p:nvPr/>
        </p:nvPicPr>
        <p:blipFill rotWithShape="1">
          <a:blip r:embed="rId13">
            <a:extLst>
              <a:ext uri="{28A0092B-C50C-407E-A947-70E740481C1C}">
                <a14:useLocalDpi xmlns:a14="http://schemas.microsoft.com/office/drawing/2010/main" val="0"/>
              </a:ext>
            </a:extLst>
          </a:blip>
          <a:srcRect b="26230"/>
          <a:stretch/>
        </p:blipFill>
        <p:spPr>
          <a:xfrm>
            <a:off x="986078" y="5275502"/>
            <a:ext cx="2356558" cy="1325564"/>
          </a:xfrm>
          <a:prstGeom prst="rect">
            <a:avLst/>
          </a:prstGeom>
        </p:spPr>
      </p:pic>
      <p:pic>
        <p:nvPicPr>
          <p:cNvPr id="23" name="Inhaltsplatzhalter 37">
            <a:extLst>
              <a:ext uri="{FF2B5EF4-FFF2-40B4-BE49-F238E27FC236}">
                <a16:creationId xmlns:a16="http://schemas.microsoft.com/office/drawing/2014/main" id="{675526B2-E07D-400B-B79F-B667C4AF345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90942" y="2392925"/>
            <a:ext cx="1969345" cy="1603375"/>
          </a:xfrm>
          <a:prstGeom prst="rect">
            <a:avLst/>
          </a:prstGeom>
        </p:spPr>
      </p:pic>
      <p:pic>
        <p:nvPicPr>
          <p:cNvPr id="25" name="Inhaltsplatzhalter 41">
            <a:extLst>
              <a:ext uri="{FF2B5EF4-FFF2-40B4-BE49-F238E27FC236}">
                <a16:creationId xmlns:a16="http://schemas.microsoft.com/office/drawing/2014/main" id="{F264E563-4AC6-4513-9D62-6E009061F99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98948" y="490521"/>
            <a:ext cx="2255520" cy="1005840"/>
          </a:xfrm>
          <a:prstGeom prst="rect">
            <a:avLst/>
          </a:prstGeom>
        </p:spPr>
      </p:pic>
    </p:spTree>
    <p:extLst>
      <p:ext uri="{BB962C8B-B14F-4D97-AF65-F5344CB8AC3E}">
        <p14:creationId xmlns:p14="http://schemas.microsoft.com/office/powerpoint/2010/main" val="3943902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BE096E-B340-4640-B085-4880995F79B3}"/>
              </a:ext>
            </a:extLst>
          </p:cNvPr>
          <p:cNvSpPr>
            <a:spLocks noGrp="1"/>
          </p:cNvSpPr>
          <p:nvPr>
            <p:ph type="title"/>
          </p:nvPr>
        </p:nvSpPr>
        <p:spPr>
          <a:xfrm>
            <a:off x="838200" y="1440654"/>
            <a:ext cx="5257800" cy="1325563"/>
          </a:xfrm>
        </p:spPr>
        <p:txBody>
          <a:bodyPr/>
          <a:lstStyle/>
          <a:p>
            <a:pPr algn="ctr"/>
            <a:r>
              <a:rPr lang="de-DE" u="sng"/>
              <a:t>Plan B:</a:t>
            </a:r>
            <a:br>
              <a:rPr lang="de-DE"/>
            </a:br>
            <a:r>
              <a:rPr lang="de-DE"/>
              <a:t>Münchner Jakobsweg</a:t>
            </a:r>
            <a:endParaRPr lang="de-DE" dirty="0"/>
          </a:p>
        </p:txBody>
      </p:sp>
      <p:sp>
        <p:nvSpPr>
          <p:cNvPr id="45" name="Titel 1">
            <a:extLst>
              <a:ext uri="{FF2B5EF4-FFF2-40B4-BE49-F238E27FC236}">
                <a16:creationId xmlns:a16="http://schemas.microsoft.com/office/drawing/2014/main" id="{83FC268B-CA21-4493-8ED4-6F13D1C5FE5D}"/>
              </a:ext>
            </a:extLst>
          </p:cNvPr>
          <p:cNvSpPr txBox="1">
            <a:spLocks/>
          </p:cNvSpPr>
          <p:nvPr/>
        </p:nvSpPr>
        <p:spPr>
          <a:xfrm>
            <a:off x="6096000" y="1440653"/>
            <a:ext cx="5257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u="sng"/>
              <a:t>Plan C:</a:t>
            </a:r>
          </a:p>
          <a:p>
            <a:pPr algn="ctr"/>
            <a:r>
              <a:rPr lang="de-DE"/>
              <a:t>Adlersberg</a:t>
            </a:r>
            <a:endParaRPr lang="de-DE" dirty="0"/>
          </a:p>
        </p:txBody>
      </p:sp>
      <p:sp>
        <p:nvSpPr>
          <p:cNvPr id="46" name="Titel 1">
            <a:extLst>
              <a:ext uri="{FF2B5EF4-FFF2-40B4-BE49-F238E27FC236}">
                <a16:creationId xmlns:a16="http://schemas.microsoft.com/office/drawing/2014/main" id="{47495414-3A2F-4907-94C5-A555D9A3F0EC}"/>
              </a:ext>
            </a:extLst>
          </p:cNvPr>
          <p:cNvSpPr txBox="1">
            <a:spLocks/>
          </p:cNvSpPr>
          <p:nvPr/>
        </p:nvSpPr>
        <p:spPr>
          <a:xfrm>
            <a:off x="0" y="74982"/>
            <a:ext cx="12192000" cy="9923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4000">
                <a:solidFill>
                  <a:srgbClr val="FF0000"/>
                </a:solidFill>
              </a:rPr>
              <a:t>Und kurz vor unserem Abflug nach Spanien kam Corona </a:t>
            </a:r>
            <a:r>
              <a:rPr lang="de-DE" sz="4000">
                <a:solidFill>
                  <a:srgbClr val="FF0000"/>
                </a:solidFill>
                <a:sym typeface="Wingdings" panose="05000000000000000000" pitchFamily="2" charset="2"/>
              </a:rPr>
              <a:t></a:t>
            </a:r>
            <a:endParaRPr lang="de-DE" sz="4000" dirty="0">
              <a:solidFill>
                <a:srgbClr val="FF0000"/>
              </a:solidFill>
            </a:endParaRPr>
          </a:p>
        </p:txBody>
      </p:sp>
      <p:sp>
        <p:nvSpPr>
          <p:cNvPr id="47" name="Inhaltsplatzhalter 43">
            <a:extLst>
              <a:ext uri="{FF2B5EF4-FFF2-40B4-BE49-F238E27FC236}">
                <a16:creationId xmlns:a16="http://schemas.microsoft.com/office/drawing/2014/main" id="{17B7623A-E2F1-44E4-A9BB-2FD03EEBAEF4}"/>
              </a:ext>
            </a:extLst>
          </p:cNvPr>
          <p:cNvSpPr txBox="1">
            <a:spLocks/>
          </p:cNvSpPr>
          <p:nvPr/>
        </p:nvSpPr>
        <p:spPr>
          <a:xfrm>
            <a:off x="6096000" y="3427225"/>
            <a:ext cx="5257800" cy="33540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dirty="0"/>
          </a:p>
        </p:txBody>
      </p:sp>
      <p:pic>
        <p:nvPicPr>
          <p:cNvPr id="48" name="Inhaltsplatzhalter 4" descr="Ein Bild, das Karte enthält.&#10;&#10;Automatisch generierte Beschreibung">
            <a:extLst>
              <a:ext uri="{FF2B5EF4-FFF2-40B4-BE49-F238E27FC236}">
                <a16:creationId xmlns:a16="http://schemas.microsoft.com/office/drawing/2014/main" id="{418E761A-13AD-47DE-AF2B-3CD003E4C46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2490" t="8690" r="983" b="7328"/>
          <a:stretch/>
        </p:blipFill>
        <p:spPr>
          <a:xfrm>
            <a:off x="1472725" y="2763032"/>
            <a:ext cx="3988751" cy="3222721"/>
          </a:xfrm>
        </p:spPr>
      </p:pic>
      <p:pic>
        <p:nvPicPr>
          <p:cNvPr id="49" name="Grafik 48">
            <a:extLst>
              <a:ext uri="{FF2B5EF4-FFF2-40B4-BE49-F238E27FC236}">
                <a16:creationId xmlns:a16="http://schemas.microsoft.com/office/drawing/2014/main" id="{F08287EE-F312-427A-93F8-BFDB0414E6BE}"/>
              </a:ext>
            </a:extLst>
          </p:cNvPr>
          <p:cNvPicPr>
            <a:picLocks noChangeAspect="1"/>
          </p:cNvPicPr>
          <p:nvPr/>
        </p:nvPicPr>
        <p:blipFill rotWithShape="1">
          <a:blip r:embed="rId3"/>
          <a:srcRect l="36288" t="21639" r="7111" b="26391"/>
          <a:stretch/>
        </p:blipFill>
        <p:spPr>
          <a:xfrm>
            <a:off x="6730526" y="3105313"/>
            <a:ext cx="4630778" cy="2391720"/>
          </a:xfrm>
          <a:prstGeom prst="rect">
            <a:avLst/>
          </a:prstGeom>
        </p:spPr>
      </p:pic>
      <p:cxnSp>
        <p:nvCxnSpPr>
          <p:cNvPr id="52" name="Gerader Verbinder 51">
            <a:extLst>
              <a:ext uri="{FF2B5EF4-FFF2-40B4-BE49-F238E27FC236}">
                <a16:creationId xmlns:a16="http://schemas.microsoft.com/office/drawing/2014/main" id="{E654CB7F-0CDA-4AE1-8B80-48A9F39E609C}"/>
              </a:ext>
            </a:extLst>
          </p:cNvPr>
          <p:cNvCxnSpPr/>
          <p:nvPr/>
        </p:nvCxnSpPr>
        <p:spPr>
          <a:xfrm>
            <a:off x="698204" y="1440653"/>
            <a:ext cx="5401340" cy="497603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ED1D9F68-4E3A-4424-990B-D42E6B12A01B}"/>
              </a:ext>
            </a:extLst>
          </p:cNvPr>
          <p:cNvCxnSpPr/>
          <p:nvPr/>
        </p:nvCxnSpPr>
        <p:spPr>
          <a:xfrm>
            <a:off x="6096000" y="1378659"/>
            <a:ext cx="5401340" cy="497603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159529F4-59B3-4A54-9894-3AC5068D570B}"/>
              </a:ext>
            </a:extLst>
          </p:cNvPr>
          <p:cNvCxnSpPr>
            <a:cxnSpLocks/>
          </p:cNvCxnSpPr>
          <p:nvPr/>
        </p:nvCxnSpPr>
        <p:spPr>
          <a:xfrm flipH="1">
            <a:off x="838200" y="1378659"/>
            <a:ext cx="4999074" cy="48413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82D3A597-645D-4D02-87B1-DAE66F370C36}"/>
              </a:ext>
            </a:extLst>
          </p:cNvPr>
          <p:cNvCxnSpPr>
            <a:cxnSpLocks/>
          </p:cNvCxnSpPr>
          <p:nvPr/>
        </p:nvCxnSpPr>
        <p:spPr>
          <a:xfrm flipH="1">
            <a:off x="6613452" y="1440652"/>
            <a:ext cx="4999074" cy="48413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971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7EFE537-6360-446C-B1F3-298CAB2FD936}"/>
              </a:ext>
            </a:extLst>
          </p:cNvPr>
          <p:cNvSpPr>
            <a:spLocks noGrp="1"/>
          </p:cNvSpPr>
          <p:nvPr>
            <p:ph type="title"/>
          </p:nvPr>
        </p:nvSpPr>
        <p:spPr>
          <a:xfrm>
            <a:off x="838200" y="365125"/>
            <a:ext cx="10515600" cy="1325563"/>
          </a:xfrm>
        </p:spPr>
        <p:txBody>
          <a:bodyPr>
            <a:normAutofit/>
          </a:bodyPr>
          <a:lstStyle/>
          <a:p>
            <a:r>
              <a:rPr lang="de-DE" sz="5400" dirty="0"/>
              <a:t>Abschlussbericht</a:t>
            </a:r>
          </a:p>
        </p:txBody>
      </p:sp>
      <p:sp>
        <p:nvSpPr>
          <p:cNvPr id="1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nhaltsplatzhalter 6">
            <a:extLst>
              <a:ext uri="{FF2B5EF4-FFF2-40B4-BE49-F238E27FC236}">
                <a16:creationId xmlns:a16="http://schemas.microsoft.com/office/drawing/2014/main" id="{DC8AA507-B077-499A-B56F-9C9B7EE276F2}"/>
              </a:ext>
            </a:extLst>
          </p:cNvPr>
          <p:cNvSpPr>
            <a:spLocks noGrp="1"/>
          </p:cNvSpPr>
          <p:nvPr>
            <p:ph idx="1"/>
          </p:nvPr>
        </p:nvSpPr>
        <p:spPr>
          <a:xfrm>
            <a:off x="669035" y="1929384"/>
            <a:ext cx="10853927" cy="4737230"/>
          </a:xfrm>
        </p:spPr>
        <p:txBody>
          <a:bodyPr>
            <a:normAutofit/>
          </a:bodyPr>
          <a:lstStyle/>
          <a:p>
            <a:pPr marL="0" indent="0" algn="just">
              <a:spcAft>
                <a:spcPts val="1000"/>
              </a:spcAft>
              <a:buNone/>
            </a:pPr>
            <a:r>
              <a:rPr lang="de-DE" sz="1500" dirty="0">
                <a:effectLst/>
                <a:latin typeface="Calibri" panose="020F0502020204030204" pitchFamily="34" charset="0"/>
                <a:ea typeface="Calibri" panose="020F0502020204030204" pitchFamily="34" charset="0"/>
                <a:cs typeface="Times New Roman" panose="02020603050405020304" pitchFamily="18" charset="0"/>
              </a:rPr>
              <a:t>Inspiriert vom gleichnamigen Film „Ich bin dann mal weg“, der die Pilgerreise des Autors </a:t>
            </a:r>
            <a:r>
              <a:rPr lang="de-DE" sz="1500" dirty="0" err="1">
                <a:effectLst/>
                <a:latin typeface="Calibri" panose="020F0502020204030204" pitchFamily="34" charset="0"/>
                <a:ea typeface="Calibri" panose="020F0502020204030204" pitchFamily="34" charset="0"/>
                <a:cs typeface="Times New Roman" panose="02020603050405020304" pitchFamily="18" charset="0"/>
              </a:rPr>
              <a:t>Hape</a:t>
            </a:r>
            <a:r>
              <a:rPr lang="de-DE" sz="1500" dirty="0">
                <a:effectLst/>
                <a:latin typeface="Calibri" panose="020F0502020204030204" pitchFamily="34" charset="0"/>
                <a:ea typeface="Calibri" panose="020F0502020204030204" pitchFamily="34" charset="0"/>
                <a:cs typeface="Times New Roman" panose="02020603050405020304" pitchFamily="18" charset="0"/>
              </a:rPr>
              <a:t> Kerkeling wiedergibt, entstand unser Projektseminar „Wir sind dann mal weg“. Wir, zehn Schüler*innen der Oberstufe, befassten uns mit dem Thema „Pilgern“. Dem Pilgern und dabei auch sich selbst und Gott näher zu kommen ist eines unserer vorrangingen Ziele gewesen. Unser Projekt befasste sich größtenteils mit der Planung und dem Ziel, auf dem Jakobsweg in Spanien zu pilgern, möglichst mit der „End-Station“ Santiago de Compostela.</a:t>
            </a:r>
          </a:p>
          <a:p>
            <a:pPr marL="0" indent="0" algn="just">
              <a:spcAft>
                <a:spcPts val="1000"/>
              </a:spcAft>
              <a:buNone/>
            </a:pPr>
            <a:r>
              <a:rPr lang="de-DE" sz="1500" dirty="0">
                <a:effectLst/>
                <a:latin typeface="Calibri" panose="020F0502020204030204" pitchFamily="34" charset="0"/>
                <a:ea typeface="Calibri" panose="020F0502020204030204" pitchFamily="34" charset="0"/>
                <a:cs typeface="Times New Roman" panose="02020603050405020304" pitchFamily="18" charset="0"/>
              </a:rPr>
              <a:t>Im ersten Halbjahr befassten wir uns ausführlich mit dem Thema Pilgern, welches den Grundbaustein für unser Vorhaben legte. Daraufhin teilten wir die Reise in Themengebiete ein, um die Planung zu beschleunigen. Wichtige Gruppen wie Finanzierung, An- und Abreise, Erstversorgung, Spiritualität, Ausrüstung, Etappenplanung und Fitness wurden jeweils zu zweit bearbeitet, um die Durchführung der Bereiche anschließend in gemeinsamen Gruppensitzungen zu besprechen und Entscheidungen zu treffen. Nach einigen Referaten und ein paar Monaten Arbeit waren wir schlussendlich, nach gebuchtem Flug, Vorbereitungsphasen und gesammelten Geld für die Verwirklichung unseres Projektes, motiviert und aufbruchbereit.</a:t>
            </a:r>
          </a:p>
          <a:p>
            <a:pPr marL="0" indent="0" algn="just">
              <a:spcAft>
                <a:spcPts val="1000"/>
              </a:spcAft>
              <a:buNone/>
            </a:pPr>
            <a:r>
              <a:rPr lang="de-DE" sz="1500" dirty="0">
                <a:effectLst/>
                <a:latin typeface="Calibri" panose="020F0502020204030204" pitchFamily="34" charset="0"/>
                <a:ea typeface="Calibri" panose="020F0502020204030204" pitchFamily="34" charset="0"/>
                <a:cs typeface="Times New Roman" panose="02020603050405020304" pitchFamily="18" charset="0"/>
              </a:rPr>
              <a:t>Leider hat der Lockdown am 13. März 2020 durch die ausgebrochene Corona-Pandemie uns einen Strich durch die Rechnung gemacht. Die Reise konnte nicht wie geplant stattfinden. Jedoch haben wir uns nicht unterkriegen lassen und entwarfen ein Plan B. Nach reichlicher Überlegung und den Umständen entsprechend, entschieden wir uns für eine Inlandsreise auf dem Münchner Jakobsweg. Leider war auch diese Reise nicht möglich, wegen der immer noch laufenden Pandemie. Trotzdem gaben wir die Hoffnung nicht auf und planten einen Tagesausflug, über die </a:t>
            </a:r>
            <a:r>
              <a:rPr lang="de-DE" sz="1500" dirty="0" err="1">
                <a:effectLst/>
                <a:latin typeface="Calibri" panose="020F0502020204030204" pitchFamily="34" charset="0"/>
                <a:ea typeface="Calibri" panose="020F0502020204030204" pitchFamily="34" charset="0"/>
                <a:cs typeface="Times New Roman" panose="02020603050405020304" pitchFamily="18" charset="0"/>
              </a:rPr>
              <a:t>Winzerer</a:t>
            </a:r>
            <a:r>
              <a:rPr lang="de-DE" sz="1500" dirty="0">
                <a:effectLst/>
                <a:latin typeface="Calibri" panose="020F0502020204030204" pitchFamily="34" charset="0"/>
                <a:ea typeface="Calibri" panose="020F0502020204030204" pitchFamily="34" charset="0"/>
                <a:cs typeface="Times New Roman" panose="02020603050405020304" pitchFamily="18" charset="0"/>
              </a:rPr>
              <a:t> Höhen zum </a:t>
            </a:r>
            <a:r>
              <a:rPr lang="de-DE" sz="1500" dirty="0" err="1">
                <a:effectLst/>
                <a:latin typeface="Calibri" panose="020F0502020204030204" pitchFamily="34" charset="0"/>
                <a:ea typeface="Calibri" panose="020F0502020204030204" pitchFamily="34" charset="0"/>
                <a:cs typeface="Times New Roman" panose="02020603050405020304" pitchFamily="18" charset="0"/>
              </a:rPr>
              <a:t>Adlersberg</a:t>
            </a:r>
            <a:r>
              <a:rPr lang="de-DE" sz="1500" dirty="0">
                <a:effectLst/>
                <a:latin typeface="Calibri" panose="020F0502020204030204" pitchFamily="34" charset="0"/>
                <a:ea typeface="Calibri" panose="020F0502020204030204" pitchFamily="34" charset="0"/>
                <a:cs typeface="Times New Roman" panose="02020603050405020304" pitchFamily="18" charset="0"/>
              </a:rPr>
              <a:t>. Durch einen Corona-Fall in unserer Jahrgangsstufe, waren wir auch diesmal gezwungen den Ausflug schweren Herzens abzusagen.</a:t>
            </a:r>
          </a:p>
        </p:txBody>
      </p:sp>
    </p:spTree>
    <p:extLst>
      <p:ext uri="{BB962C8B-B14F-4D97-AF65-F5344CB8AC3E}">
        <p14:creationId xmlns:p14="http://schemas.microsoft.com/office/powerpoint/2010/main" val="3264239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6284C5CC-A69F-4D23-8C05-642B266CE7C6}"/>
              </a:ext>
            </a:extLst>
          </p:cNvPr>
          <p:cNvSpPr>
            <a:spLocks noGrp="1"/>
          </p:cNvSpPr>
          <p:nvPr>
            <p:ph idx="1"/>
          </p:nvPr>
        </p:nvSpPr>
        <p:spPr>
          <a:xfrm>
            <a:off x="640080" y="2934466"/>
            <a:ext cx="4243589" cy="3724493"/>
          </a:xfrm>
        </p:spPr>
        <p:txBody>
          <a:bodyPr>
            <a:normAutofit/>
          </a:bodyPr>
          <a:lstStyle/>
          <a:p>
            <a:pPr marL="0" indent="0">
              <a:spcAft>
                <a:spcPts val="1000"/>
              </a:spcAft>
              <a:buNone/>
            </a:pPr>
            <a:r>
              <a:rPr lang="de-DE" sz="1700" dirty="0">
                <a:effectLst/>
                <a:latin typeface="Calibri" panose="020F0502020204030204" pitchFamily="34" charset="0"/>
                <a:ea typeface="Calibri" panose="020F0502020204030204" pitchFamily="34" charset="0"/>
                <a:cs typeface="Times New Roman" panose="02020603050405020304" pitchFamily="18" charset="0"/>
              </a:rPr>
              <a:t>Schlussendlich haben </a:t>
            </a:r>
            <a:r>
              <a:rPr lang="de-DE" sz="1700" dirty="0">
                <a:latin typeface="Calibri" panose="020F0502020204030204" pitchFamily="34" charset="0"/>
                <a:cs typeface="Times New Roman" panose="02020603050405020304" pitchFamily="18" charset="0"/>
              </a:rPr>
              <a:t>wir durch einen mehrtägigen Adventsverkauf  </a:t>
            </a:r>
            <a:r>
              <a:rPr lang="de-DE" sz="1700" dirty="0">
                <a:effectLst/>
                <a:latin typeface="Calibri" panose="020F0502020204030204" pitchFamily="34" charset="0"/>
                <a:ea typeface="Calibri" panose="020F0502020204030204" pitchFamily="34" charset="0"/>
                <a:cs typeface="Times New Roman" panose="02020603050405020304" pitchFamily="18" charset="0"/>
              </a:rPr>
              <a:t>unser gesammeltes Geld an den Strohhalm in Regensburg, zur Unterstützung Obdachloser, gespendet und jeder von uns kann sagen, dass wir trotz dem leider gescheiterten Projekt um einige Erfahrungen reicher geworden sind und dies uns auch als Gruppe zusammengeschweißt hat.</a:t>
            </a:r>
          </a:p>
          <a:p>
            <a:pPr marL="0" indent="0">
              <a:spcAft>
                <a:spcPts val="1000"/>
              </a:spcAft>
              <a:buNone/>
            </a:pPr>
            <a:r>
              <a:rPr lang="de-DE" sz="1700" dirty="0">
                <a:effectLst/>
                <a:latin typeface="Calibri" panose="020F0502020204030204" pitchFamily="34" charset="0"/>
                <a:ea typeface="Calibri" panose="020F0502020204030204" pitchFamily="34" charset="0"/>
                <a:cs typeface="Times New Roman" panose="02020603050405020304" pitchFamily="18" charset="0"/>
              </a:rPr>
              <a:t>Helena </a:t>
            </a:r>
            <a:r>
              <a:rPr lang="de-DE" sz="1700" dirty="0" err="1">
                <a:effectLst/>
                <a:latin typeface="Calibri" panose="020F0502020204030204" pitchFamily="34" charset="0"/>
                <a:ea typeface="Calibri" panose="020F0502020204030204" pitchFamily="34" charset="0"/>
                <a:cs typeface="Times New Roman" panose="02020603050405020304" pitchFamily="18" charset="0"/>
              </a:rPr>
              <a:t>Buchhauser</a:t>
            </a:r>
            <a:r>
              <a:rPr lang="de-DE" sz="1700" dirty="0">
                <a:effectLst/>
                <a:latin typeface="Calibri" panose="020F0502020204030204" pitchFamily="34" charset="0"/>
                <a:ea typeface="Calibri" panose="020F0502020204030204" pitchFamily="34" charset="0"/>
                <a:cs typeface="Times New Roman" panose="02020603050405020304" pitchFamily="18" charset="0"/>
              </a:rPr>
              <a:t> &amp; Lillian O´Leary</a:t>
            </a:r>
          </a:p>
          <a:p>
            <a:pPr marL="0" indent="0">
              <a:buNone/>
            </a:pPr>
            <a:endParaRPr lang="de-DE" sz="1700" dirty="0"/>
          </a:p>
        </p:txBody>
      </p:sp>
      <p:pic>
        <p:nvPicPr>
          <p:cNvPr id="5" name="Grafik 4" descr="Ein Bild, das Person, stehend, Gruppe, Personen enthält.&#10;&#10;Automatisch generierte Beschreibung">
            <a:extLst>
              <a:ext uri="{FF2B5EF4-FFF2-40B4-BE49-F238E27FC236}">
                <a16:creationId xmlns:a16="http://schemas.microsoft.com/office/drawing/2014/main" id="{71870171-E49F-4BAF-9477-546DC9C5C811}"/>
              </a:ext>
            </a:extLst>
          </p:cNvPr>
          <p:cNvPicPr>
            <a:picLocks noChangeAspect="1"/>
          </p:cNvPicPr>
          <p:nvPr/>
        </p:nvPicPr>
        <p:blipFill rotWithShape="1">
          <a:blip r:embed="rId2">
            <a:extLst>
              <a:ext uri="{28A0092B-C50C-407E-A947-70E740481C1C}">
                <a14:useLocalDpi xmlns:a14="http://schemas.microsoft.com/office/drawing/2010/main" val="0"/>
              </a:ext>
            </a:extLst>
          </a:blip>
          <a:srcRect l="15256" r="951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25484722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451</Words>
  <Application>Microsoft Office PowerPoint</Application>
  <PresentationFormat>Breitbild</PresentationFormat>
  <Paragraphs>28</Paragraphs>
  <Slides>6</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6</vt:i4>
      </vt:variant>
    </vt:vector>
  </HeadingPairs>
  <TitlesOfParts>
    <vt:vector size="10" baseType="lpstr">
      <vt:lpstr>Arial</vt:lpstr>
      <vt:lpstr>Calibri</vt:lpstr>
      <vt:lpstr>Calibri Light</vt:lpstr>
      <vt:lpstr>Office</vt:lpstr>
      <vt:lpstr>P-Seminar  Wir sind dann mal weg</vt:lpstr>
      <vt:lpstr>Ziel:  Pilgerreise nach  Santiago de Compostela in Spanien  auf dem  portugiesischen Jakobsweg </vt:lpstr>
      <vt:lpstr>PowerPoint-Präsentation</vt:lpstr>
      <vt:lpstr>Plan B: Münchner Jakobsweg</vt:lpstr>
      <vt:lpstr>Abschlussbericht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P-Seminar  Wir sind dann mal weg</dc:title>
  <dc:creator>Lang Maximilian</dc:creator>
  <cp:lastModifiedBy>Lang Maximilian</cp:lastModifiedBy>
  <cp:revision>7</cp:revision>
  <dcterms:created xsi:type="dcterms:W3CDTF">2021-01-25T09:42:03Z</dcterms:created>
  <dcterms:modified xsi:type="dcterms:W3CDTF">2021-01-25T10:55:22Z</dcterms:modified>
</cp:coreProperties>
</file>